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851B5C7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8" r:id="rId7"/>
    <p:sldId id="259" r:id="rId8"/>
    <p:sldId id="264"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6F522-960A-9849-7AAB-9952D9A51393}" name="Cathryn Rayner" initials="CR" userId="S::cathryn@staffscvys.org.uk::dbb346e9-3aa0-4a0c-8ba7-86b55e92d8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CEC2"/>
    <a:srgbClr val="D7E9DB"/>
    <a:srgbClr val="DFDAD7"/>
    <a:srgbClr val="E8D2D5"/>
    <a:srgbClr val="DAEDFB"/>
    <a:srgbClr val="F3DFD6"/>
    <a:srgbClr val="D4CCBF"/>
    <a:srgbClr val="D4E3CF"/>
    <a:srgbClr val="D3E8F9"/>
    <a:srgbClr val="F2DC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586" autoAdjust="0"/>
  </p:normalViewPr>
  <p:slideViewPr>
    <p:cSldViewPr snapToGrid="0">
      <p:cViewPr varScale="1">
        <p:scale>
          <a:sx n="73" d="100"/>
          <a:sy n="73" d="100"/>
        </p:scale>
        <p:origin x="20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Pusey" userId="a30e26d0-7e8f-49e9-9018-1c96b3217b77" providerId="ADAL" clId="{A2AAA3EA-7BE0-44C3-AC51-BE684E704215}"/>
    <pc:docChg chg="custSel delSld modSld">
      <pc:chgData name="Phil Pusey" userId="a30e26d0-7e8f-49e9-9018-1c96b3217b77" providerId="ADAL" clId="{A2AAA3EA-7BE0-44C3-AC51-BE684E704215}" dt="2025-02-06T12:52:01.552" v="3522" actId="20577"/>
      <pc:docMkLst>
        <pc:docMk/>
      </pc:docMkLst>
      <pc:sldChg chg="modSp mod modNotesTx">
        <pc:chgData name="Phil Pusey" userId="a30e26d0-7e8f-49e9-9018-1c96b3217b77" providerId="ADAL" clId="{A2AAA3EA-7BE0-44C3-AC51-BE684E704215}" dt="2025-01-29T13:03:55.181" v="1907" actId="20577"/>
        <pc:sldMkLst>
          <pc:docMk/>
          <pc:sldMk cId="1776666722" sldId="256"/>
        </pc:sldMkLst>
      </pc:sldChg>
      <pc:sldChg chg="modSp modNotesTx">
        <pc:chgData name="Phil Pusey" userId="a30e26d0-7e8f-49e9-9018-1c96b3217b77" providerId="ADAL" clId="{A2AAA3EA-7BE0-44C3-AC51-BE684E704215}" dt="2025-02-06T12:35:45.363" v="1990" actId="20577"/>
        <pc:sldMkLst>
          <pc:docMk/>
          <pc:sldMk cId="2233162877" sldId="257"/>
        </pc:sldMkLst>
        <pc:graphicFrameChg chg="mod">
          <ac:chgData name="Phil Pusey" userId="a30e26d0-7e8f-49e9-9018-1c96b3217b77" providerId="ADAL" clId="{A2AAA3EA-7BE0-44C3-AC51-BE684E704215}" dt="2025-02-06T12:34:22.458" v="1924" actId="20577"/>
          <ac:graphicFrameMkLst>
            <pc:docMk/>
            <pc:sldMk cId="2233162877" sldId="257"/>
            <ac:graphicFrameMk id="5" creationId="{D5732BB7-BBB2-6510-3738-3C0B5FB835BE}"/>
          </ac:graphicFrameMkLst>
        </pc:graphicFrameChg>
      </pc:sldChg>
      <pc:sldChg chg="modNotesTx">
        <pc:chgData name="Phil Pusey" userId="a30e26d0-7e8f-49e9-9018-1c96b3217b77" providerId="ADAL" clId="{A2AAA3EA-7BE0-44C3-AC51-BE684E704215}" dt="2025-02-06T12:37:23.854" v="2243" actId="20577"/>
        <pc:sldMkLst>
          <pc:docMk/>
          <pc:sldMk cId="178372843" sldId="258"/>
        </pc:sldMkLst>
      </pc:sldChg>
      <pc:sldChg chg="modNotesTx">
        <pc:chgData name="Phil Pusey" userId="a30e26d0-7e8f-49e9-9018-1c96b3217b77" providerId="ADAL" clId="{A2AAA3EA-7BE0-44C3-AC51-BE684E704215}" dt="2025-02-06T12:52:01.552" v="3522" actId="20577"/>
        <pc:sldMkLst>
          <pc:docMk/>
          <pc:sldMk cId="1512608059" sldId="259"/>
        </pc:sldMkLst>
      </pc:sldChg>
      <pc:sldChg chg="modSp del mod modNotesTx">
        <pc:chgData name="Phil Pusey" userId="a30e26d0-7e8f-49e9-9018-1c96b3217b77" providerId="ADAL" clId="{A2AAA3EA-7BE0-44C3-AC51-BE684E704215}" dt="2025-02-06T12:44:26.196" v="3346" actId="2696"/>
        <pc:sldMkLst>
          <pc:docMk/>
          <pc:sldMk cId="291223593" sldId="260"/>
        </pc:sldMkLst>
      </pc:sldChg>
      <pc:sldChg chg="del modNotesTx">
        <pc:chgData name="Phil Pusey" userId="a30e26d0-7e8f-49e9-9018-1c96b3217b77" providerId="ADAL" clId="{A2AAA3EA-7BE0-44C3-AC51-BE684E704215}" dt="2025-02-06T12:44:38.034" v="3347" actId="2696"/>
        <pc:sldMkLst>
          <pc:docMk/>
          <pc:sldMk cId="1695311124" sldId="261"/>
        </pc:sldMkLst>
      </pc:sldChg>
      <pc:sldChg chg="modNotesTx">
        <pc:chgData name="Phil Pusey" userId="a30e26d0-7e8f-49e9-9018-1c96b3217b77" providerId="ADAL" clId="{A2AAA3EA-7BE0-44C3-AC51-BE684E704215}" dt="2025-01-29T13:03:22.275" v="1903" actId="20577"/>
        <pc:sldMkLst>
          <pc:docMk/>
          <pc:sldMk cId="4222632034" sldId="263"/>
        </pc:sldMkLst>
      </pc:sldChg>
      <pc:sldChg chg="modNotesTx">
        <pc:chgData name="Phil Pusey" userId="a30e26d0-7e8f-49e9-9018-1c96b3217b77" providerId="ADAL" clId="{A2AAA3EA-7BE0-44C3-AC51-BE684E704215}" dt="2025-02-06T12:45:17.432" v="3349" actId="113"/>
        <pc:sldMkLst>
          <pc:docMk/>
          <pc:sldMk cId="3834798955" sldId="264"/>
        </pc:sldMkLst>
      </pc:sldChg>
    </pc:docChg>
  </pc:docChgLst>
  <pc:docChgLst>
    <pc:chgData name="Cathryn Rayner" userId="dbb346e9-3aa0-4a0c-8ba7-86b55e92d894" providerId="ADAL" clId="{7C24D74E-F917-4D80-8C27-70A58F75B1C2}"/>
    <pc:docChg chg="custSel addSld modSld">
      <pc:chgData name="Cathryn Rayner" userId="dbb346e9-3aa0-4a0c-8ba7-86b55e92d894" providerId="ADAL" clId="{7C24D74E-F917-4D80-8C27-70A58F75B1C2}" dt="2025-02-04T10:00:57.967" v="463"/>
      <pc:docMkLst>
        <pc:docMk/>
      </pc:docMkLst>
      <pc:sldChg chg="modSp mod modNotesTx">
        <pc:chgData name="Cathryn Rayner" userId="dbb346e9-3aa0-4a0c-8ba7-86b55e92d894" providerId="ADAL" clId="{7C24D74E-F917-4D80-8C27-70A58F75B1C2}" dt="2025-02-04T09:52:41.662" v="394" actId="1076"/>
        <pc:sldMkLst>
          <pc:docMk/>
          <pc:sldMk cId="1695311124" sldId="261"/>
        </pc:sldMkLst>
      </pc:sldChg>
      <pc:sldChg chg="addSp delSp modSp add mod modNotesTx">
        <pc:chgData name="Cathryn Rayner" userId="dbb346e9-3aa0-4a0c-8ba7-86b55e92d894" providerId="ADAL" clId="{7C24D74E-F917-4D80-8C27-70A58F75B1C2}" dt="2025-02-03T15:38:03.407" v="347" actId="113"/>
        <pc:sldMkLst>
          <pc:docMk/>
          <pc:sldMk cId="3834798955" sldId="264"/>
        </pc:sldMkLst>
      </pc:sldChg>
      <pc:sldChg chg="addSp delSp modSp add mod">
        <pc:chgData name="Cathryn Rayner" userId="dbb346e9-3aa0-4a0c-8ba7-86b55e92d894" providerId="ADAL" clId="{7C24D74E-F917-4D80-8C27-70A58F75B1C2}" dt="2025-02-04T10:00:57.967" v="463"/>
        <pc:sldMkLst>
          <pc:docMk/>
          <pc:sldMk cId="2118730490" sldId="265"/>
        </pc:sldMkLst>
      </pc:sldChg>
    </pc:docChg>
  </pc:docChgLst>
  <pc:docChgLst>
    <pc:chgData name="Phil Pusey" userId="a30e26d0-7e8f-49e9-9018-1c96b3217b77" providerId="ADAL" clId="{FB694314-5507-4423-B039-A77FC8766067}"/>
    <pc:docChg chg="modSld">
      <pc:chgData name="Phil Pusey" userId="a30e26d0-7e8f-49e9-9018-1c96b3217b77" providerId="ADAL" clId="{FB694314-5507-4423-B039-A77FC8766067}" dt="2025-05-06T09:36:31.205" v="47" actId="20577"/>
      <pc:docMkLst>
        <pc:docMk/>
      </pc:docMkLst>
      <pc:sldChg chg="modNotesTx">
        <pc:chgData name="Phil Pusey" userId="a30e26d0-7e8f-49e9-9018-1c96b3217b77" providerId="ADAL" clId="{FB694314-5507-4423-B039-A77FC8766067}" dt="2025-05-06T09:36:31.205" v="47" actId="20577"/>
        <pc:sldMkLst>
          <pc:docMk/>
          <pc:sldMk cId="1776666722" sldId="256"/>
        </pc:sldMkLst>
      </pc:sldChg>
      <pc:sldChg chg="modNotesTx">
        <pc:chgData name="Phil Pusey" userId="a30e26d0-7e8f-49e9-9018-1c96b3217b77" providerId="ADAL" clId="{FB694314-5507-4423-B039-A77FC8766067}" dt="2025-05-06T09:35:31.568" v="33" actId="20577"/>
        <pc:sldMkLst>
          <pc:docMk/>
          <pc:sldMk cId="3834798955" sldId="264"/>
        </pc:sldMkLst>
      </pc:sldChg>
    </pc:docChg>
  </pc:docChgLst>
  <pc:docChgLst>
    <pc:chgData name="Phil Pusey" userId="a30e26d0-7e8f-49e9-9018-1c96b3217b77" providerId="ADAL" clId="{E46AC4A0-C7BA-4F3E-9FA6-0F459968D393}"/>
    <pc:docChg chg="modSld">
      <pc:chgData name="Phil Pusey" userId="a30e26d0-7e8f-49e9-9018-1c96b3217b77" providerId="ADAL" clId="{E46AC4A0-C7BA-4F3E-9FA6-0F459968D393}" dt="2025-03-17T12:19:26.803" v="185" actId="20577"/>
      <pc:docMkLst>
        <pc:docMk/>
      </pc:docMkLst>
      <pc:sldChg chg="modNotesTx">
        <pc:chgData name="Phil Pusey" userId="a30e26d0-7e8f-49e9-9018-1c96b3217b77" providerId="ADAL" clId="{E46AC4A0-C7BA-4F3E-9FA6-0F459968D393}" dt="2025-03-17T12:00:25.851" v="13" actId="20577"/>
        <pc:sldMkLst>
          <pc:docMk/>
          <pc:sldMk cId="2233162877" sldId="257"/>
        </pc:sldMkLst>
      </pc:sldChg>
      <pc:sldChg chg="modNotesTx">
        <pc:chgData name="Phil Pusey" userId="a30e26d0-7e8f-49e9-9018-1c96b3217b77" providerId="ADAL" clId="{E46AC4A0-C7BA-4F3E-9FA6-0F459968D393}" dt="2025-03-17T08:23:43.360" v="3" actId="20577"/>
        <pc:sldMkLst>
          <pc:docMk/>
          <pc:sldMk cId="178372843" sldId="258"/>
        </pc:sldMkLst>
      </pc:sldChg>
      <pc:sldChg chg="modNotesTx">
        <pc:chgData name="Phil Pusey" userId="a30e26d0-7e8f-49e9-9018-1c96b3217b77" providerId="ADAL" clId="{E46AC4A0-C7BA-4F3E-9FA6-0F459968D393}" dt="2025-03-17T12:19:26.803" v="185" actId="20577"/>
        <pc:sldMkLst>
          <pc:docMk/>
          <pc:sldMk cId="1512608059" sldId="259"/>
        </pc:sldMkLst>
      </pc:sldChg>
    </pc:docChg>
  </pc:docChgLst>
</pc:chgInfo>
</file>

<file path=ppt/comments/modernComment_101_851B5C7D.xml><?xml version="1.0" encoding="utf-8"?>
<p188:cmLst xmlns:a="http://schemas.openxmlformats.org/drawingml/2006/main" xmlns:r="http://schemas.openxmlformats.org/officeDocument/2006/relationships" xmlns:p188="http://schemas.microsoft.com/office/powerpoint/2018/8/main">
  <p188:cm id="{4F0D0492-FCB9-43ED-96CB-53BB2B157611}" authorId="{3FA6F522-960A-9849-7AAB-9952D9A51393}" status="resolved" created="2025-02-03T14:46:26.946" complete="100000">
    <ac:deMkLst xmlns:ac="http://schemas.microsoft.com/office/drawing/2013/main/command">
      <pc:docMk xmlns:pc="http://schemas.microsoft.com/office/powerpoint/2013/main/command"/>
      <pc:sldMk xmlns:pc="http://schemas.microsoft.com/office/powerpoint/2013/main/command" cId="2233162877" sldId="257"/>
      <ac:graphicFrameMk id="5" creationId="{D5732BB7-BBB2-6510-3738-3C0B5FB835BE}"/>
    </ac:deMkLst>
    <p188:txBody>
      <a:bodyPr/>
      <a:lstStyle/>
      <a:p>
        <a:r>
          <a:rPr lang="en-GB"/>
          <a:t>Should this say SCC Heath and Wellbeing Board?</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www.youtube.com/watch?v=_zvvyew98QM" TargetMode="External"/><Relationship Id="rId7" Type="http://schemas.openxmlformats.org/officeDocument/2006/relationships/image" Target="../media/image13.png"/><Relationship Id="rId2" Type="http://schemas.openxmlformats.org/officeDocument/2006/relationships/hyperlink" Target="https://www.youtube.com/watch?v=DwtXf8ngLTk" TargetMode="External"/><Relationship Id="rId1" Type="http://schemas.openxmlformats.org/officeDocument/2006/relationships/hyperlink" Target="https://staffscvys.org.uk/wp-content/uploads/2024/07/Co-Production-Toolkit-FINAL-030724-1.pdf" TargetMode="Externa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s://padlet.com/office2281/co-production-in-stoke-on-trent-staffordshire-svf5ha9bhqwgn3se" TargetMode="External"/><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staffscvys.org.uk/wp-content/uploads/2024/07/Co-Production-Toolkit-FINAL-030724-1.pdf" TargetMode="External"/><Relationship Id="rId7" Type="http://schemas.openxmlformats.org/officeDocument/2006/relationships/hyperlink" Target="https://www.youtube.com/watch?v=_zvvyew98QM" TargetMode="External"/><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hyperlink" Target="https://www.youtube.com/watch?v=DwtXf8ngLTk" TargetMode="External"/><Relationship Id="rId5" Type="http://schemas.openxmlformats.org/officeDocument/2006/relationships/image" Target="../media/image14.svg"/><Relationship Id="rId10" Type="http://schemas.openxmlformats.org/officeDocument/2006/relationships/hyperlink" Target="https://padlet.com/office2281/co-production-in-stoke-on-trent-staffordshire-svf5ha9bhqwgn3se" TargetMode="External"/><Relationship Id="rId4" Type="http://schemas.openxmlformats.org/officeDocument/2006/relationships/image" Target="../media/image13.png"/><Relationship Id="rId9"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28632-6E0C-407E-A4DD-51F793BB455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93DDB23-1570-4CE0-A6DC-708554900FD5}">
      <dgm:prSet/>
      <dgm:spPr/>
      <dgm:t>
        <a:bodyPr/>
        <a:lstStyle/>
        <a:p>
          <a:r>
            <a:rPr lang="en-US" dirty="0"/>
            <a:t>2022 - The need for a Co-production Charter or Promise was identified</a:t>
          </a:r>
        </a:p>
      </dgm:t>
    </dgm:pt>
    <dgm:pt modelId="{E0B07AEC-8544-459B-97F1-C87D0946484E}" type="parTrans" cxnId="{AADF81CE-2C49-463E-8D10-7D90B98EE01B}">
      <dgm:prSet/>
      <dgm:spPr/>
      <dgm:t>
        <a:bodyPr/>
        <a:lstStyle/>
        <a:p>
          <a:endParaRPr lang="en-US"/>
        </a:p>
      </dgm:t>
    </dgm:pt>
    <dgm:pt modelId="{84036306-ABDC-4F7E-B295-D89764286ED1}" type="sibTrans" cxnId="{AADF81CE-2C49-463E-8D10-7D90B98EE01B}">
      <dgm:prSet/>
      <dgm:spPr/>
      <dgm:t>
        <a:bodyPr/>
        <a:lstStyle/>
        <a:p>
          <a:endParaRPr lang="en-US"/>
        </a:p>
      </dgm:t>
    </dgm:pt>
    <dgm:pt modelId="{442D498B-44BD-4810-8F48-36E9BB6E7D18}">
      <dgm:prSet/>
      <dgm:spPr/>
      <dgm:t>
        <a:bodyPr/>
        <a:lstStyle/>
        <a:p>
          <a:r>
            <a:rPr lang="en-GB"/>
            <a:t>2022-23 – Co-production Promise content co-produced with Children, Young People, Parents, Carers and Professionals, and a Workforce Toolkit created to support practice.</a:t>
          </a:r>
          <a:endParaRPr lang="en-US"/>
        </a:p>
      </dgm:t>
    </dgm:pt>
    <dgm:pt modelId="{93997E87-C1D5-48B7-8E58-BE26EF85118B}" type="parTrans" cxnId="{F42E9293-C595-4BDF-9E48-BDF5DC193A0B}">
      <dgm:prSet/>
      <dgm:spPr/>
      <dgm:t>
        <a:bodyPr/>
        <a:lstStyle/>
        <a:p>
          <a:endParaRPr lang="en-US"/>
        </a:p>
      </dgm:t>
    </dgm:pt>
    <dgm:pt modelId="{35276B1A-E2A1-4FE5-AD70-5F32BD02BE5B}" type="sibTrans" cxnId="{F42E9293-C595-4BDF-9E48-BDF5DC193A0B}">
      <dgm:prSet/>
      <dgm:spPr/>
      <dgm:t>
        <a:bodyPr/>
        <a:lstStyle/>
        <a:p>
          <a:endParaRPr lang="en-US"/>
        </a:p>
      </dgm:t>
    </dgm:pt>
    <dgm:pt modelId="{221633B1-954C-4EFB-8243-87D6BA5541CC}">
      <dgm:prSet/>
      <dgm:spPr/>
      <dgm:t>
        <a:bodyPr/>
        <a:lstStyle/>
        <a:p>
          <a:r>
            <a:rPr lang="en-GB" dirty="0"/>
            <a:t>2023 – Co-production Promise signed off by Staffordshire’s Health and Wellbeing Board, ICS Children and Young People’s Programme Board, Violence Reduction Alliance, Communities Leadership Group, Safeguarding Partnership, Early Help Partnership Board.</a:t>
          </a:r>
          <a:endParaRPr lang="en-US" dirty="0"/>
        </a:p>
      </dgm:t>
    </dgm:pt>
    <dgm:pt modelId="{74AF2E31-3B99-4114-87E6-340F3FBFCD06}" type="parTrans" cxnId="{7FF57D46-41A5-46B5-A14A-26B76F390C0A}">
      <dgm:prSet/>
      <dgm:spPr/>
      <dgm:t>
        <a:bodyPr/>
        <a:lstStyle/>
        <a:p>
          <a:endParaRPr lang="en-US"/>
        </a:p>
      </dgm:t>
    </dgm:pt>
    <dgm:pt modelId="{82229480-CE8D-4EE2-946E-7CE38DAE2DBB}" type="sibTrans" cxnId="{7FF57D46-41A5-46B5-A14A-26B76F390C0A}">
      <dgm:prSet/>
      <dgm:spPr/>
      <dgm:t>
        <a:bodyPr/>
        <a:lstStyle/>
        <a:p>
          <a:endParaRPr lang="en-US"/>
        </a:p>
      </dgm:t>
    </dgm:pt>
    <dgm:pt modelId="{6DD740E7-7AEA-4903-B321-5A4EE6E08109}">
      <dgm:prSet/>
      <dgm:spPr/>
      <dgm:t>
        <a:bodyPr/>
        <a:lstStyle/>
        <a:p>
          <a:r>
            <a:rPr lang="en-GB"/>
            <a:t>2024 – Process of embedding commitments through culture change and frontline practice begins</a:t>
          </a:r>
          <a:endParaRPr lang="en-US"/>
        </a:p>
      </dgm:t>
    </dgm:pt>
    <dgm:pt modelId="{2C93BD82-7BB7-48FF-BC8F-B86FC862C378}" type="parTrans" cxnId="{00F3A6A5-5E12-4C6B-909A-3A17A9D19DED}">
      <dgm:prSet/>
      <dgm:spPr/>
      <dgm:t>
        <a:bodyPr/>
        <a:lstStyle/>
        <a:p>
          <a:endParaRPr lang="en-US"/>
        </a:p>
      </dgm:t>
    </dgm:pt>
    <dgm:pt modelId="{2501FA87-7641-426F-BB04-86247302F10F}" type="sibTrans" cxnId="{00F3A6A5-5E12-4C6B-909A-3A17A9D19DED}">
      <dgm:prSet/>
      <dgm:spPr/>
      <dgm:t>
        <a:bodyPr/>
        <a:lstStyle/>
        <a:p>
          <a:endParaRPr lang="en-US"/>
        </a:p>
      </dgm:t>
    </dgm:pt>
    <dgm:pt modelId="{C06E86C1-6FE0-401C-A195-6C930D057D5E}" type="pres">
      <dgm:prSet presAssocID="{81E28632-6E0C-407E-A4DD-51F793BB4550}" presName="root" presStyleCnt="0">
        <dgm:presLayoutVars>
          <dgm:dir/>
          <dgm:resizeHandles val="exact"/>
        </dgm:presLayoutVars>
      </dgm:prSet>
      <dgm:spPr/>
    </dgm:pt>
    <dgm:pt modelId="{DCE017EB-A8B4-464B-A40F-A8B7EC7612E5}" type="pres">
      <dgm:prSet presAssocID="{693DDB23-1570-4CE0-A6DC-708554900FD5}" presName="compNode" presStyleCnt="0"/>
      <dgm:spPr/>
    </dgm:pt>
    <dgm:pt modelId="{3838F97A-91A4-4596-B512-9A5FF00C243F}" type="pres">
      <dgm:prSet presAssocID="{693DDB23-1570-4CE0-A6DC-708554900FD5}" presName="bgRect" presStyleLbl="bgShp" presStyleIdx="0" presStyleCnt="4"/>
      <dgm:spPr/>
    </dgm:pt>
    <dgm:pt modelId="{1867408B-6959-42E3-BC92-24E25E36611A}" type="pres">
      <dgm:prSet presAssocID="{693DDB23-1570-4CE0-A6DC-708554900FD5}"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brainstorm outline"/>
        </a:ext>
      </dgm:extLst>
    </dgm:pt>
    <dgm:pt modelId="{C92A1A20-41D3-425C-A420-3257BAD84114}" type="pres">
      <dgm:prSet presAssocID="{693DDB23-1570-4CE0-A6DC-708554900FD5}" presName="spaceRect" presStyleCnt="0"/>
      <dgm:spPr/>
    </dgm:pt>
    <dgm:pt modelId="{A709D657-BB23-4422-BD33-69A69CA5E57D}" type="pres">
      <dgm:prSet presAssocID="{693DDB23-1570-4CE0-A6DC-708554900FD5}" presName="parTx" presStyleLbl="revTx" presStyleIdx="0" presStyleCnt="4">
        <dgm:presLayoutVars>
          <dgm:chMax val="0"/>
          <dgm:chPref val="0"/>
        </dgm:presLayoutVars>
      </dgm:prSet>
      <dgm:spPr/>
    </dgm:pt>
    <dgm:pt modelId="{AF390563-0A4D-4EE0-9CA5-BF74AFA8BEDE}" type="pres">
      <dgm:prSet presAssocID="{84036306-ABDC-4F7E-B295-D89764286ED1}" presName="sibTrans" presStyleCnt="0"/>
      <dgm:spPr/>
    </dgm:pt>
    <dgm:pt modelId="{18FDF3CA-BD69-426E-AE70-AFF9E57B38D8}" type="pres">
      <dgm:prSet presAssocID="{442D498B-44BD-4810-8F48-36E9BB6E7D18}" presName="compNode" presStyleCnt="0"/>
      <dgm:spPr/>
    </dgm:pt>
    <dgm:pt modelId="{973D037A-3415-46DB-8954-DE878B814B81}" type="pres">
      <dgm:prSet presAssocID="{442D498B-44BD-4810-8F48-36E9BB6E7D18}" presName="bgRect" presStyleLbl="bgShp" presStyleIdx="1" presStyleCnt="4"/>
      <dgm:spPr/>
    </dgm:pt>
    <dgm:pt modelId="{E6A73D1E-22FC-42D3-91E1-094DDC449D49}" type="pres">
      <dgm:prSet presAssocID="{442D498B-44BD-4810-8F48-36E9BB6E7D1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ers with solid fill"/>
        </a:ext>
      </dgm:extLst>
    </dgm:pt>
    <dgm:pt modelId="{A5F0D0D8-99A6-448B-B922-D5693AAAFC07}" type="pres">
      <dgm:prSet presAssocID="{442D498B-44BD-4810-8F48-36E9BB6E7D18}" presName="spaceRect" presStyleCnt="0"/>
      <dgm:spPr/>
    </dgm:pt>
    <dgm:pt modelId="{B9BC06B5-B030-434E-94CD-AEAE3875685B}" type="pres">
      <dgm:prSet presAssocID="{442D498B-44BD-4810-8F48-36E9BB6E7D18}" presName="parTx" presStyleLbl="revTx" presStyleIdx="1" presStyleCnt="4">
        <dgm:presLayoutVars>
          <dgm:chMax val="0"/>
          <dgm:chPref val="0"/>
        </dgm:presLayoutVars>
      </dgm:prSet>
      <dgm:spPr/>
    </dgm:pt>
    <dgm:pt modelId="{817885BD-1C53-403B-A2B8-0976D00C78DD}" type="pres">
      <dgm:prSet presAssocID="{35276B1A-E2A1-4FE5-AD70-5F32BD02BE5B}" presName="sibTrans" presStyleCnt="0"/>
      <dgm:spPr/>
    </dgm:pt>
    <dgm:pt modelId="{1F0E35DB-0F82-4793-B307-41ABA7A06568}" type="pres">
      <dgm:prSet presAssocID="{221633B1-954C-4EFB-8243-87D6BA5541CC}" presName="compNode" presStyleCnt="0"/>
      <dgm:spPr/>
    </dgm:pt>
    <dgm:pt modelId="{5D3302AD-1B85-471F-9600-CF8E442CFD56}" type="pres">
      <dgm:prSet presAssocID="{221633B1-954C-4EFB-8243-87D6BA5541CC}" presName="bgRect" presStyleLbl="bgShp" presStyleIdx="2" presStyleCnt="4"/>
      <dgm:spPr/>
    </dgm:pt>
    <dgm:pt modelId="{76DD883C-08D8-4642-AEE4-202846AE5084}" type="pres">
      <dgm:prSet presAssocID="{221633B1-954C-4EFB-8243-87D6BA5541CC}"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222571FC-3D5E-4FB7-8EAF-BFF203DA81C4}" type="pres">
      <dgm:prSet presAssocID="{221633B1-954C-4EFB-8243-87D6BA5541CC}" presName="spaceRect" presStyleCnt="0"/>
      <dgm:spPr/>
    </dgm:pt>
    <dgm:pt modelId="{A90304DE-5C9C-4E9D-9329-BDD10770F0E3}" type="pres">
      <dgm:prSet presAssocID="{221633B1-954C-4EFB-8243-87D6BA5541CC}" presName="parTx" presStyleLbl="revTx" presStyleIdx="2" presStyleCnt="4">
        <dgm:presLayoutVars>
          <dgm:chMax val="0"/>
          <dgm:chPref val="0"/>
        </dgm:presLayoutVars>
      </dgm:prSet>
      <dgm:spPr/>
    </dgm:pt>
    <dgm:pt modelId="{CDDA5780-A86E-4AE2-85F7-F1D203A757B4}" type="pres">
      <dgm:prSet presAssocID="{82229480-CE8D-4EE2-946E-7CE38DAE2DBB}" presName="sibTrans" presStyleCnt="0"/>
      <dgm:spPr/>
    </dgm:pt>
    <dgm:pt modelId="{A1A2C539-F807-4D3B-BAC2-29468FCFF07B}" type="pres">
      <dgm:prSet presAssocID="{6DD740E7-7AEA-4903-B321-5A4EE6E08109}" presName="compNode" presStyleCnt="0"/>
      <dgm:spPr/>
    </dgm:pt>
    <dgm:pt modelId="{DDE72C8A-0841-467E-B1AA-FAE2905DE6F3}" type="pres">
      <dgm:prSet presAssocID="{6DD740E7-7AEA-4903-B321-5A4EE6E08109}" presName="bgRect" presStyleLbl="bgShp" presStyleIdx="3" presStyleCnt="4"/>
      <dgm:spPr/>
    </dgm:pt>
    <dgm:pt modelId="{98C878C9-122D-4EE5-AC68-FAE1EA9F26C3}" type="pres">
      <dgm:prSet presAssocID="{6DD740E7-7AEA-4903-B321-5A4EE6E0810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ipple with solid fill"/>
        </a:ext>
      </dgm:extLst>
    </dgm:pt>
    <dgm:pt modelId="{5C9803E7-6E66-4E10-8BD7-B42B677F6E85}" type="pres">
      <dgm:prSet presAssocID="{6DD740E7-7AEA-4903-B321-5A4EE6E08109}" presName="spaceRect" presStyleCnt="0"/>
      <dgm:spPr/>
    </dgm:pt>
    <dgm:pt modelId="{5470E142-5CC7-43B0-9E1A-0303E180D31E}" type="pres">
      <dgm:prSet presAssocID="{6DD740E7-7AEA-4903-B321-5A4EE6E08109}" presName="parTx" presStyleLbl="revTx" presStyleIdx="3" presStyleCnt="4">
        <dgm:presLayoutVars>
          <dgm:chMax val="0"/>
          <dgm:chPref val="0"/>
        </dgm:presLayoutVars>
      </dgm:prSet>
      <dgm:spPr/>
    </dgm:pt>
  </dgm:ptLst>
  <dgm:cxnLst>
    <dgm:cxn modelId="{8C7F0501-5F0C-4BAA-8B32-7C40A332C0E6}" type="presOf" srcId="{442D498B-44BD-4810-8F48-36E9BB6E7D18}" destId="{B9BC06B5-B030-434E-94CD-AEAE3875685B}" srcOrd="0" destOrd="0" presId="urn:microsoft.com/office/officeart/2018/2/layout/IconVerticalSolidList"/>
    <dgm:cxn modelId="{13095837-4441-4667-8982-9D25CB6F1D3E}" type="presOf" srcId="{81E28632-6E0C-407E-A4DD-51F793BB4550}" destId="{C06E86C1-6FE0-401C-A195-6C930D057D5E}" srcOrd="0" destOrd="0" presId="urn:microsoft.com/office/officeart/2018/2/layout/IconVerticalSolidList"/>
    <dgm:cxn modelId="{357C9F3E-FEF1-4F14-8F56-EA6C62CB5E45}" type="presOf" srcId="{693DDB23-1570-4CE0-A6DC-708554900FD5}" destId="{A709D657-BB23-4422-BD33-69A69CA5E57D}" srcOrd="0" destOrd="0" presId="urn:microsoft.com/office/officeart/2018/2/layout/IconVerticalSolidList"/>
    <dgm:cxn modelId="{7FF57D46-41A5-46B5-A14A-26B76F390C0A}" srcId="{81E28632-6E0C-407E-A4DD-51F793BB4550}" destId="{221633B1-954C-4EFB-8243-87D6BA5541CC}" srcOrd="2" destOrd="0" parTransId="{74AF2E31-3B99-4114-87E6-340F3FBFCD06}" sibTransId="{82229480-CE8D-4EE2-946E-7CE38DAE2DBB}"/>
    <dgm:cxn modelId="{459BC290-5D05-414E-971F-9FBC903D7088}" type="presOf" srcId="{6DD740E7-7AEA-4903-B321-5A4EE6E08109}" destId="{5470E142-5CC7-43B0-9E1A-0303E180D31E}" srcOrd="0" destOrd="0" presId="urn:microsoft.com/office/officeart/2018/2/layout/IconVerticalSolidList"/>
    <dgm:cxn modelId="{F42E9293-C595-4BDF-9E48-BDF5DC193A0B}" srcId="{81E28632-6E0C-407E-A4DD-51F793BB4550}" destId="{442D498B-44BD-4810-8F48-36E9BB6E7D18}" srcOrd="1" destOrd="0" parTransId="{93997E87-C1D5-48B7-8E58-BE26EF85118B}" sibTransId="{35276B1A-E2A1-4FE5-AD70-5F32BD02BE5B}"/>
    <dgm:cxn modelId="{00F3A6A5-5E12-4C6B-909A-3A17A9D19DED}" srcId="{81E28632-6E0C-407E-A4DD-51F793BB4550}" destId="{6DD740E7-7AEA-4903-B321-5A4EE6E08109}" srcOrd="3" destOrd="0" parTransId="{2C93BD82-7BB7-48FF-BC8F-B86FC862C378}" sibTransId="{2501FA87-7641-426F-BB04-86247302F10F}"/>
    <dgm:cxn modelId="{AADF81CE-2C49-463E-8D10-7D90B98EE01B}" srcId="{81E28632-6E0C-407E-A4DD-51F793BB4550}" destId="{693DDB23-1570-4CE0-A6DC-708554900FD5}" srcOrd="0" destOrd="0" parTransId="{E0B07AEC-8544-459B-97F1-C87D0946484E}" sibTransId="{84036306-ABDC-4F7E-B295-D89764286ED1}"/>
    <dgm:cxn modelId="{42DFEDCE-EAE0-417E-B06A-99841BE4BB38}" type="presOf" srcId="{221633B1-954C-4EFB-8243-87D6BA5541CC}" destId="{A90304DE-5C9C-4E9D-9329-BDD10770F0E3}" srcOrd="0" destOrd="0" presId="urn:microsoft.com/office/officeart/2018/2/layout/IconVerticalSolidList"/>
    <dgm:cxn modelId="{9BE39A09-3F52-4BC2-A823-19B2140626DB}" type="presParOf" srcId="{C06E86C1-6FE0-401C-A195-6C930D057D5E}" destId="{DCE017EB-A8B4-464B-A40F-A8B7EC7612E5}" srcOrd="0" destOrd="0" presId="urn:microsoft.com/office/officeart/2018/2/layout/IconVerticalSolidList"/>
    <dgm:cxn modelId="{34E08E5F-3E47-4D11-90F3-80D8CCAB73C2}" type="presParOf" srcId="{DCE017EB-A8B4-464B-A40F-A8B7EC7612E5}" destId="{3838F97A-91A4-4596-B512-9A5FF00C243F}" srcOrd="0" destOrd="0" presId="urn:microsoft.com/office/officeart/2018/2/layout/IconVerticalSolidList"/>
    <dgm:cxn modelId="{D238C5FD-2FF7-4798-B90E-E4AC633E2F3F}" type="presParOf" srcId="{DCE017EB-A8B4-464B-A40F-A8B7EC7612E5}" destId="{1867408B-6959-42E3-BC92-24E25E36611A}" srcOrd="1" destOrd="0" presId="urn:microsoft.com/office/officeart/2018/2/layout/IconVerticalSolidList"/>
    <dgm:cxn modelId="{018053CB-C035-4905-B755-4FA7CA7A7378}" type="presParOf" srcId="{DCE017EB-A8B4-464B-A40F-A8B7EC7612E5}" destId="{C92A1A20-41D3-425C-A420-3257BAD84114}" srcOrd="2" destOrd="0" presId="urn:microsoft.com/office/officeart/2018/2/layout/IconVerticalSolidList"/>
    <dgm:cxn modelId="{B59C51C1-E8B7-4C9C-982E-2BC6EBC7D1A3}" type="presParOf" srcId="{DCE017EB-A8B4-464B-A40F-A8B7EC7612E5}" destId="{A709D657-BB23-4422-BD33-69A69CA5E57D}" srcOrd="3" destOrd="0" presId="urn:microsoft.com/office/officeart/2018/2/layout/IconVerticalSolidList"/>
    <dgm:cxn modelId="{D9C15C7C-37A9-4C95-AEEB-3B3A096770CB}" type="presParOf" srcId="{C06E86C1-6FE0-401C-A195-6C930D057D5E}" destId="{AF390563-0A4D-4EE0-9CA5-BF74AFA8BEDE}" srcOrd="1" destOrd="0" presId="urn:microsoft.com/office/officeart/2018/2/layout/IconVerticalSolidList"/>
    <dgm:cxn modelId="{63B48B39-4C77-4E2D-B794-50CF8F5F46F9}" type="presParOf" srcId="{C06E86C1-6FE0-401C-A195-6C930D057D5E}" destId="{18FDF3CA-BD69-426E-AE70-AFF9E57B38D8}" srcOrd="2" destOrd="0" presId="urn:microsoft.com/office/officeart/2018/2/layout/IconVerticalSolidList"/>
    <dgm:cxn modelId="{8DAA2BBC-C494-4AA9-91EB-965E3AF96718}" type="presParOf" srcId="{18FDF3CA-BD69-426E-AE70-AFF9E57B38D8}" destId="{973D037A-3415-46DB-8954-DE878B814B81}" srcOrd="0" destOrd="0" presId="urn:microsoft.com/office/officeart/2018/2/layout/IconVerticalSolidList"/>
    <dgm:cxn modelId="{9CC56330-AAE5-4591-8B1B-69F3CC635868}" type="presParOf" srcId="{18FDF3CA-BD69-426E-AE70-AFF9E57B38D8}" destId="{E6A73D1E-22FC-42D3-91E1-094DDC449D49}" srcOrd="1" destOrd="0" presId="urn:microsoft.com/office/officeart/2018/2/layout/IconVerticalSolidList"/>
    <dgm:cxn modelId="{3F43F4E3-42BB-418D-8CE4-52B0A00E9039}" type="presParOf" srcId="{18FDF3CA-BD69-426E-AE70-AFF9E57B38D8}" destId="{A5F0D0D8-99A6-448B-B922-D5693AAAFC07}" srcOrd="2" destOrd="0" presId="urn:microsoft.com/office/officeart/2018/2/layout/IconVerticalSolidList"/>
    <dgm:cxn modelId="{A125A58A-B3EE-4F26-B592-D1F980AB1554}" type="presParOf" srcId="{18FDF3CA-BD69-426E-AE70-AFF9E57B38D8}" destId="{B9BC06B5-B030-434E-94CD-AEAE3875685B}" srcOrd="3" destOrd="0" presId="urn:microsoft.com/office/officeart/2018/2/layout/IconVerticalSolidList"/>
    <dgm:cxn modelId="{82B0C0AF-6C0D-4BF1-998A-8322D35AD4F6}" type="presParOf" srcId="{C06E86C1-6FE0-401C-A195-6C930D057D5E}" destId="{817885BD-1C53-403B-A2B8-0976D00C78DD}" srcOrd="3" destOrd="0" presId="urn:microsoft.com/office/officeart/2018/2/layout/IconVerticalSolidList"/>
    <dgm:cxn modelId="{09DC56FE-BCD5-4F79-AD69-7AA3ECD6164B}" type="presParOf" srcId="{C06E86C1-6FE0-401C-A195-6C930D057D5E}" destId="{1F0E35DB-0F82-4793-B307-41ABA7A06568}" srcOrd="4" destOrd="0" presId="urn:microsoft.com/office/officeart/2018/2/layout/IconVerticalSolidList"/>
    <dgm:cxn modelId="{E7748536-CE10-4F90-A62B-04E4D7A747E6}" type="presParOf" srcId="{1F0E35DB-0F82-4793-B307-41ABA7A06568}" destId="{5D3302AD-1B85-471F-9600-CF8E442CFD56}" srcOrd="0" destOrd="0" presId="urn:microsoft.com/office/officeart/2018/2/layout/IconVerticalSolidList"/>
    <dgm:cxn modelId="{AAA966A1-AA37-4B88-82E5-CBDE24B400CC}" type="presParOf" srcId="{1F0E35DB-0F82-4793-B307-41ABA7A06568}" destId="{76DD883C-08D8-4642-AEE4-202846AE5084}" srcOrd="1" destOrd="0" presId="urn:microsoft.com/office/officeart/2018/2/layout/IconVerticalSolidList"/>
    <dgm:cxn modelId="{527F1B92-ECAA-4884-ACF0-23103AAFFFB4}" type="presParOf" srcId="{1F0E35DB-0F82-4793-B307-41ABA7A06568}" destId="{222571FC-3D5E-4FB7-8EAF-BFF203DA81C4}" srcOrd="2" destOrd="0" presId="urn:microsoft.com/office/officeart/2018/2/layout/IconVerticalSolidList"/>
    <dgm:cxn modelId="{17D2CD01-22BA-49BD-A69D-BE77E571DBE8}" type="presParOf" srcId="{1F0E35DB-0F82-4793-B307-41ABA7A06568}" destId="{A90304DE-5C9C-4E9D-9329-BDD10770F0E3}" srcOrd="3" destOrd="0" presId="urn:microsoft.com/office/officeart/2018/2/layout/IconVerticalSolidList"/>
    <dgm:cxn modelId="{0E8E19D1-F0B7-49BB-A1E3-D2714A5BC8F7}" type="presParOf" srcId="{C06E86C1-6FE0-401C-A195-6C930D057D5E}" destId="{CDDA5780-A86E-4AE2-85F7-F1D203A757B4}" srcOrd="5" destOrd="0" presId="urn:microsoft.com/office/officeart/2018/2/layout/IconVerticalSolidList"/>
    <dgm:cxn modelId="{E47F0F4E-1559-4695-98F6-7BAC36AA8F8D}" type="presParOf" srcId="{C06E86C1-6FE0-401C-A195-6C930D057D5E}" destId="{A1A2C539-F807-4D3B-BAC2-29468FCFF07B}" srcOrd="6" destOrd="0" presId="urn:microsoft.com/office/officeart/2018/2/layout/IconVerticalSolidList"/>
    <dgm:cxn modelId="{6CD47DD3-BC9B-46EB-B826-F39D868CACAC}" type="presParOf" srcId="{A1A2C539-F807-4D3B-BAC2-29468FCFF07B}" destId="{DDE72C8A-0841-467E-B1AA-FAE2905DE6F3}" srcOrd="0" destOrd="0" presId="urn:microsoft.com/office/officeart/2018/2/layout/IconVerticalSolidList"/>
    <dgm:cxn modelId="{DF2787AC-A905-40F6-96AD-E70E46AFAE4A}" type="presParOf" srcId="{A1A2C539-F807-4D3B-BAC2-29468FCFF07B}" destId="{98C878C9-122D-4EE5-AC68-FAE1EA9F26C3}" srcOrd="1" destOrd="0" presId="urn:microsoft.com/office/officeart/2018/2/layout/IconVerticalSolidList"/>
    <dgm:cxn modelId="{81367AE0-EC71-4617-9332-E8F28D4820D0}" type="presParOf" srcId="{A1A2C539-F807-4D3B-BAC2-29468FCFF07B}" destId="{5C9803E7-6E66-4E10-8BD7-B42B677F6E85}" srcOrd="2" destOrd="0" presId="urn:microsoft.com/office/officeart/2018/2/layout/IconVerticalSolidList"/>
    <dgm:cxn modelId="{788D422D-9735-4C47-B11E-92EE4780E38A}" type="presParOf" srcId="{A1A2C539-F807-4D3B-BAC2-29468FCFF07B}" destId="{5470E142-5CC7-43B0-9E1A-0303E180D31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09FD0-2D6D-44ED-B339-5CC5DA18B9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614FB5C-0909-4F63-8D90-9433503A2DE5}">
      <dgm:prSet/>
      <dgm:spPr/>
      <dgm:t>
        <a:bodyPr/>
        <a:lstStyle/>
        <a:p>
          <a:r>
            <a:rPr lang="en-US" dirty="0"/>
            <a:t>Downloadable Co-production </a:t>
          </a:r>
          <a:r>
            <a:rPr lang="en-US" dirty="0">
              <a:hlinkClick xmlns:r="http://schemas.openxmlformats.org/officeDocument/2006/relationships" r:id="rId1"/>
            </a:rPr>
            <a:t>Toolkit</a:t>
          </a:r>
          <a:endParaRPr lang="en-US" dirty="0"/>
        </a:p>
      </dgm:t>
    </dgm:pt>
    <dgm:pt modelId="{8F1424EE-5645-430C-9A58-9F956AE14CB4}" type="parTrans" cxnId="{99F7FEB4-817B-4830-9DEB-012F45FA69D7}">
      <dgm:prSet/>
      <dgm:spPr/>
      <dgm:t>
        <a:bodyPr/>
        <a:lstStyle/>
        <a:p>
          <a:endParaRPr lang="en-US"/>
        </a:p>
      </dgm:t>
    </dgm:pt>
    <dgm:pt modelId="{78CAA2AD-5360-4098-8203-49F627D0F5E8}" type="sibTrans" cxnId="{99F7FEB4-817B-4830-9DEB-012F45FA69D7}">
      <dgm:prSet/>
      <dgm:spPr/>
      <dgm:t>
        <a:bodyPr/>
        <a:lstStyle/>
        <a:p>
          <a:endParaRPr lang="en-US"/>
        </a:p>
      </dgm:t>
    </dgm:pt>
    <dgm:pt modelId="{8554CB0D-1A63-48F5-A265-A9E2D4B6397B}">
      <dgm:prSet/>
      <dgm:spPr/>
      <dgm:t>
        <a:bodyPr/>
        <a:lstStyle/>
        <a:p>
          <a:r>
            <a:rPr lang="en-US" dirty="0"/>
            <a:t>Short webinars to grow your teams understanding of co-production</a:t>
          </a:r>
        </a:p>
      </dgm:t>
    </dgm:pt>
    <dgm:pt modelId="{749A08BD-26C6-4EEA-9064-F33D0F5A9753}" type="parTrans" cxnId="{CB008B8E-7DD6-44A4-9405-6AD8A7EE3D3D}">
      <dgm:prSet/>
      <dgm:spPr/>
      <dgm:t>
        <a:bodyPr/>
        <a:lstStyle/>
        <a:p>
          <a:endParaRPr lang="en-US"/>
        </a:p>
      </dgm:t>
    </dgm:pt>
    <dgm:pt modelId="{2C8E7A0A-A846-49CC-BC64-55CFB6E14E12}" type="sibTrans" cxnId="{CB008B8E-7DD6-44A4-9405-6AD8A7EE3D3D}">
      <dgm:prSet/>
      <dgm:spPr/>
      <dgm:t>
        <a:bodyPr/>
        <a:lstStyle/>
        <a:p>
          <a:endParaRPr lang="en-US"/>
        </a:p>
      </dgm:t>
    </dgm:pt>
    <dgm:pt modelId="{A62F396C-DF1F-4E40-938B-2A7CF0B38166}">
      <dgm:prSet/>
      <dgm:spPr/>
      <dgm:t>
        <a:bodyPr/>
        <a:lstStyle/>
        <a:p>
          <a:r>
            <a:rPr lang="en-US">
              <a:hlinkClick xmlns:r="http://schemas.openxmlformats.org/officeDocument/2006/relationships" r:id="rId2"/>
            </a:rPr>
            <a:t>Starting a conversation around Co-production</a:t>
          </a:r>
          <a:endParaRPr lang="en-US"/>
        </a:p>
      </dgm:t>
    </dgm:pt>
    <dgm:pt modelId="{10004D47-7D16-4780-BC0C-D1D4339E1EEF}" type="parTrans" cxnId="{C5A841BD-1C25-44A8-AE7D-D6A38ED26957}">
      <dgm:prSet/>
      <dgm:spPr/>
      <dgm:t>
        <a:bodyPr/>
        <a:lstStyle/>
        <a:p>
          <a:endParaRPr lang="en-US"/>
        </a:p>
      </dgm:t>
    </dgm:pt>
    <dgm:pt modelId="{9609CFB3-FE7F-4793-9F5C-F7D0CA32CB5E}" type="sibTrans" cxnId="{C5A841BD-1C25-44A8-AE7D-D6A38ED26957}">
      <dgm:prSet/>
      <dgm:spPr/>
      <dgm:t>
        <a:bodyPr/>
        <a:lstStyle/>
        <a:p>
          <a:endParaRPr lang="en-US"/>
        </a:p>
      </dgm:t>
    </dgm:pt>
    <dgm:pt modelId="{F1B359B6-C5B3-4B1C-A76D-C2CCC2D85138}">
      <dgm:prSet/>
      <dgm:spPr/>
      <dgm:t>
        <a:bodyPr/>
        <a:lstStyle/>
        <a:p>
          <a:r>
            <a:rPr lang="en-US">
              <a:hlinkClick xmlns:r="http://schemas.openxmlformats.org/officeDocument/2006/relationships" r:id="rId3"/>
            </a:rPr>
            <a:t>Co-production in the wider context of engagement</a:t>
          </a:r>
          <a:endParaRPr lang="en-US"/>
        </a:p>
      </dgm:t>
    </dgm:pt>
    <dgm:pt modelId="{508221F8-3D8F-476B-B92B-7BB820A98C80}" type="parTrans" cxnId="{7AF62837-B76B-403D-BBCF-C66FD52D4B52}">
      <dgm:prSet/>
      <dgm:spPr/>
      <dgm:t>
        <a:bodyPr/>
        <a:lstStyle/>
        <a:p>
          <a:endParaRPr lang="en-US"/>
        </a:p>
      </dgm:t>
    </dgm:pt>
    <dgm:pt modelId="{B2CEA028-2446-4989-9466-BE58C6674F53}" type="sibTrans" cxnId="{7AF62837-B76B-403D-BBCF-C66FD52D4B52}">
      <dgm:prSet/>
      <dgm:spPr/>
      <dgm:t>
        <a:bodyPr/>
        <a:lstStyle/>
        <a:p>
          <a:endParaRPr lang="en-US"/>
        </a:p>
      </dgm:t>
    </dgm:pt>
    <dgm:pt modelId="{D4A2C308-E523-4F42-A86D-9D3C9FC92C74}">
      <dgm:prSet/>
      <dgm:spPr/>
      <dgm:t>
        <a:bodyPr/>
        <a:lstStyle/>
        <a:p>
          <a:r>
            <a:rPr lang="en-US"/>
            <a:t>One Stop Shop for </a:t>
          </a:r>
          <a:r>
            <a:rPr lang="en-US">
              <a:hlinkClick xmlns:r="http://schemas.openxmlformats.org/officeDocument/2006/relationships" r:id="rId4"/>
            </a:rPr>
            <a:t>Co-production Resources</a:t>
          </a:r>
          <a:endParaRPr lang="en-US"/>
        </a:p>
      </dgm:t>
    </dgm:pt>
    <dgm:pt modelId="{BA9EAABA-B8FA-4DA1-AFCB-D4B41237FB16}" type="parTrans" cxnId="{19928DF5-3A2D-43D2-899D-00B98F2AB62D}">
      <dgm:prSet/>
      <dgm:spPr/>
      <dgm:t>
        <a:bodyPr/>
        <a:lstStyle/>
        <a:p>
          <a:endParaRPr lang="en-US"/>
        </a:p>
      </dgm:t>
    </dgm:pt>
    <dgm:pt modelId="{125697F2-A16A-48FF-B8D3-BC76D0539057}" type="sibTrans" cxnId="{19928DF5-3A2D-43D2-899D-00B98F2AB62D}">
      <dgm:prSet/>
      <dgm:spPr/>
      <dgm:t>
        <a:bodyPr/>
        <a:lstStyle/>
        <a:p>
          <a:endParaRPr lang="en-US"/>
        </a:p>
      </dgm:t>
    </dgm:pt>
    <dgm:pt modelId="{F89EF741-DA59-4847-A191-432A1DD92D81}" type="pres">
      <dgm:prSet presAssocID="{1E409FD0-2D6D-44ED-B339-5CC5DA18B9B9}" presName="root" presStyleCnt="0">
        <dgm:presLayoutVars>
          <dgm:dir/>
          <dgm:resizeHandles val="exact"/>
        </dgm:presLayoutVars>
      </dgm:prSet>
      <dgm:spPr/>
    </dgm:pt>
    <dgm:pt modelId="{701E1475-1235-415A-8AD7-920817200837}" type="pres">
      <dgm:prSet presAssocID="{A614FB5C-0909-4F63-8D90-9433503A2DE5}" presName="compNode" presStyleCnt="0"/>
      <dgm:spPr/>
    </dgm:pt>
    <dgm:pt modelId="{400F06DD-E35A-42A1-8A35-3AF1356A5A97}" type="pres">
      <dgm:prSet presAssocID="{A614FB5C-0909-4F63-8D90-9433503A2DE5}" presName="bgRect" presStyleLbl="bgShp" presStyleIdx="0" presStyleCnt="3"/>
      <dgm:spPr/>
    </dgm:pt>
    <dgm:pt modelId="{9D574133-718F-4AAE-BEF2-7D956C071D41}" type="pres">
      <dgm:prSet presAssocID="{A614FB5C-0909-4F63-8D90-9433503A2DE5}" presName="iconRect" presStyleLbl="node1" presStyleIdx="0"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F2425F44-9B4F-437B-BA64-19E02807F369}" type="pres">
      <dgm:prSet presAssocID="{A614FB5C-0909-4F63-8D90-9433503A2DE5}" presName="spaceRect" presStyleCnt="0"/>
      <dgm:spPr/>
    </dgm:pt>
    <dgm:pt modelId="{82034C1B-26F3-49E3-A19F-7B23C1E7EFDF}" type="pres">
      <dgm:prSet presAssocID="{A614FB5C-0909-4F63-8D90-9433503A2DE5}" presName="parTx" presStyleLbl="revTx" presStyleIdx="0" presStyleCnt="4">
        <dgm:presLayoutVars>
          <dgm:chMax val="0"/>
          <dgm:chPref val="0"/>
        </dgm:presLayoutVars>
      </dgm:prSet>
      <dgm:spPr/>
    </dgm:pt>
    <dgm:pt modelId="{5E5F5461-946E-454B-B098-4552CCB5E4D2}" type="pres">
      <dgm:prSet presAssocID="{78CAA2AD-5360-4098-8203-49F627D0F5E8}" presName="sibTrans" presStyleCnt="0"/>
      <dgm:spPr/>
    </dgm:pt>
    <dgm:pt modelId="{2E33BB94-F8A5-4D39-BC04-D481DB8C5C00}" type="pres">
      <dgm:prSet presAssocID="{8554CB0D-1A63-48F5-A265-A9E2D4B6397B}" presName="compNode" presStyleCnt="0"/>
      <dgm:spPr/>
    </dgm:pt>
    <dgm:pt modelId="{AC7C2B9A-0136-4FA5-83C8-327CE2EDC7AB}" type="pres">
      <dgm:prSet presAssocID="{8554CB0D-1A63-48F5-A265-A9E2D4B6397B}" presName="bgRect" presStyleLbl="bgShp" presStyleIdx="1" presStyleCnt="3"/>
      <dgm:spPr/>
    </dgm:pt>
    <dgm:pt modelId="{0A428734-37C8-4DBE-B514-D8889B4E7D75}" type="pres">
      <dgm:prSet presAssocID="{8554CB0D-1A63-48F5-A265-A9E2D4B6397B}" presName="iconRect" presStyleLbl="node1" presStyleIdx="1"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5BEB4C87-0769-4754-91C7-F6A7AC2297CE}" type="pres">
      <dgm:prSet presAssocID="{8554CB0D-1A63-48F5-A265-A9E2D4B6397B}" presName="spaceRect" presStyleCnt="0"/>
      <dgm:spPr/>
    </dgm:pt>
    <dgm:pt modelId="{C9EB63DA-EA1E-470F-9CD0-55069F5C68A4}" type="pres">
      <dgm:prSet presAssocID="{8554CB0D-1A63-48F5-A265-A9E2D4B6397B}" presName="parTx" presStyleLbl="revTx" presStyleIdx="1" presStyleCnt="4">
        <dgm:presLayoutVars>
          <dgm:chMax val="0"/>
          <dgm:chPref val="0"/>
        </dgm:presLayoutVars>
      </dgm:prSet>
      <dgm:spPr/>
    </dgm:pt>
    <dgm:pt modelId="{2122F01B-B950-4D25-AF04-579C687B9245}" type="pres">
      <dgm:prSet presAssocID="{8554CB0D-1A63-48F5-A265-A9E2D4B6397B}" presName="desTx" presStyleLbl="revTx" presStyleIdx="2" presStyleCnt="4">
        <dgm:presLayoutVars/>
      </dgm:prSet>
      <dgm:spPr/>
    </dgm:pt>
    <dgm:pt modelId="{52D760D1-2995-48D1-AD5B-B6741F86F750}" type="pres">
      <dgm:prSet presAssocID="{2C8E7A0A-A846-49CC-BC64-55CFB6E14E12}" presName="sibTrans" presStyleCnt="0"/>
      <dgm:spPr/>
    </dgm:pt>
    <dgm:pt modelId="{4A3CBB58-32B6-4684-A739-B1741B1B60F3}" type="pres">
      <dgm:prSet presAssocID="{D4A2C308-E523-4F42-A86D-9D3C9FC92C74}" presName="compNode" presStyleCnt="0"/>
      <dgm:spPr/>
    </dgm:pt>
    <dgm:pt modelId="{F3A88547-138F-496D-96CB-FD64EBA95223}" type="pres">
      <dgm:prSet presAssocID="{D4A2C308-E523-4F42-A86D-9D3C9FC92C74}" presName="bgRect" presStyleLbl="bgShp" presStyleIdx="2" presStyleCnt="3"/>
      <dgm:spPr/>
    </dgm:pt>
    <dgm:pt modelId="{DD98E572-F25F-4690-A279-6EFEA2347A20}" type="pres">
      <dgm:prSet presAssocID="{D4A2C308-E523-4F42-A86D-9D3C9FC92C74}" presName="iconRect" presStyleLbl="node1" presStyleIdx="2"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x trolley"/>
        </a:ext>
      </dgm:extLst>
    </dgm:pt>
    <dgm:pt modelId="{4FEE4626-F2D0-45C8-BF3B-6628795054BA}" type="pres">
      <dgm:prSet presAssocID="{D4A2C308-E523-4F42-A86D-9D3C9FC92C74}" presName="spaceRect" presStyleCnt="0"/>
      <dgm:spPr/>
    </dgm:pt>
    <dgm:pt modelId="{C0856353-2FAD-4E35-ABAF-79F7769CABFD}" type="pres">
      <dgm:prSet presAssocID="{D4A2C308-E523-4F42-A86D-9D3C9FC92C74}" presName="parTx" presStyleLbl="revTx" presStyleIdx="3" presStyleCnt="4">
        <dgm:presLayoutVars>
          <dgm:chMax val="0"/>
          <dgm:chPref val="0"/>
        </dgm:presLayoutVars>
      </dgm:prSet>
      <dgm:spPr/>
    </dgm:pt>
  </dgm:ptLst>
  <dgm:cxnLst>
    <dgm:cxn modelId="{84203414-23D1-45C5-8770-A2654F99797C}" type="presOf" srcId="{D4A2C308-E523-4F42-A86D-9D3C9FC92C74}" destId="{C0856353-2FAD-4E35-ABAF-79F7769CABFD}" srcOrd="0" destOrd="0" presId="urn:microsoft.com/office/officeart/2018/2/layout/IconVerticalSolidList"/>
    <dgm:cxn modelId="{7AF62837-B76B-403D-BBCF-C66FD52D4B52}" srcId="{8554CB0D-1A63-48F5-A265-A9E2D4B6397B}" destId="{F1B359B6-C5B3-4B1C-A76D-C2CCC2D85138}" srcOrd="1" destOrd="0" parTransId="{508221F8-3D8F-476B-B92B-7BB820A98C80}" sibTransId="{B2CEA028-2446-4989-9466-BE58C6674F53}"/>
    <dgm:cxn modelId="{20278C5B-4905-4FAC-81B7-6CB3B007CE01}" type="presOf" srcId="{F1B359B6-C5B3-4B1C-A76D-C2CCC2D85138}" destId="{2122F01B-B950-4D25-AF04-579C687B9245}" srcOrd="0" destOrd="1" presId="urn:microsoft.com/office/officeart/2018/2/layout/IconVerticalSolidList"/>
    <dgm:cxn modelId="{D2EFC56E-EE53-43C8-9222-087F69E8EB99}" type="presOf" srcId="{A62F396C-DF1F-4E40-938B-2A7CF0B38166}" destId="{2122F01B-B950-4D25-AF04-579C687B9245}" srcOrd="0" destOrd="0" presId="urn:microsoft.com/office/officeart/2018/2/layout/IconVerticalSolidList"/>
    <dgm:cxn modelId="{5BB12788-656B-4D39-8007-268E0E3BF058}" type="presOf" srcId="{1E409FD0-2D6D-44ED-B339-5CC5DA18B9B9}" destId="{F89EF741-DA59-4847-A191-432A1DD92D81}" srcOrd="0" destOrd="0" presId="urn:microsoft.com/office/officeart/2018/2/layout/IconVerticalSolidList"/>
    <dgm:cxn modelId="{CB008B8E-7DD6-44A4-9405-6AD8A7EE3D3D}" srcId="{1E409FD0-2D6D-44ED-B339-5CC5DA18B9B9}" destId="{8554CB0D-1A63-48F5-A265-A9E2D4B6397B}" srcOrd="1" destOrd="0" parTransId="{749A08BD-26C6-4EEA-9064-F33D0F5A9753}" sibTransId="{2C8E7A0A-A846-49CC-BC64-55CFB6E14E12}"/>
    <dgm:cxn modelId="{FF1F7698-C80F-4536-AD6B-0E148CC40701}" type="presOf" srcId="{8554CB0D-1A63-48F5-A265-A9E2D4B6397B}" destId="{C9EB63DA-EA1E-470F-9CD0-55069F5C68A4}" srcOrd="0" destOrd="0" presId="urn:microsoft.com/office/officeart/2018/2/layout/IconVerticalSolidList"/>
    <dgm:cxn modelId="{99F7FEB4-817B-4830-9DEB-012F45FA69D7}" srcId="{1E409FD0-2D6D-44ED-B339-5CC5DA18B9B9}" destId="{A614FB5C-0909-4F63-8D90-9433503A2DE5}" srcOrd="0" destOrd="0" parTransId="{8F1424EE-5645-430C-9A58-9F956AE14CB4}" sibTransId="{78CAA2AD-5360-4098-8203-49F627D0F5E8}"/>
    <dgm:cxn modelId="{C5A841BD-1C25-44A8-AE7D-D6A38ED26957}" srcId="{8554CB0D-1A63-48F5-A265-A9E2D4B6397B}" destId="{A62F396C-DF1F-4E40-938B-2A7CF0B38166}" srcOrd="0" destOrd="0" parTransId="{10004D47-7D16-4780-BC0C-D1D4339E1EEF}" sibTransId="{9609CFB3-FE7F-4793-9F5C-F7D0CA32CB5E}"/>
    <dgm:cxn modelId="{82B58BD1-95C3-4344-AF06-2BC3C67BD628}" type="presOf" srcId="{A614FB5C-0909-4F63-8D90-9433503A2DE5}" destId="{82034C1B-26F3-49E3-A19F-7B23C1E7EFDF}" srcOrd="0" destOrd="0" presId="urn:microsoft.com/office/officeart/2018/2/layout/IconVerticalSolidList"/>
    <dgm:cxn modelId="{19928DF5-3A2D-43D2-899D-00B98F2AB62D}" srcId="{1E409FD0-2D6D-44ED-B339-5CC5DA18B9B9}" destId="{D4A2C308-E523-4F42-A86D-9D3C9FC92C74}" srcOrd="2" destOrd="0" parTransId="{BA9EAABA-B8FA-4DA1-AFCB-D4B41237FB16}" sibTransId="{125697F2-A16A-48FF-B8D3-BC76D0539057}"/>
    <dgm:cxn modelId="{862954F9-A9D2-4A3F-98FA-CBC85F266B99}" type="presParOf" srcId="{F89EF741-DA59-4847-A191-432A1DD92D81}" destId="{701E1475-1235-415A-8AD7-920817200837}" srcOrd="0" destOrd="0" presId="urn:microsoft.com/office/officeart/2018/2/layout/IconVerticalSolidList"/>
    <dgm:cxn modelId="{FBC1AD15-CF33-493E-9ABC-B661BD7395CD}" type="presParOf" srcId="{701E1475-1235-415A-8AD7-920817200837}" destId="{400F06DD-E35A-42A1-8A35-3AF1356A5A97}" srcOrd="0" destOrd="0" presId="urn:microsoft.com/office/officeart/2018/2/layout/IconVerticalSolidList"/>
    <dgm:cxn modelId="{21A50D2E-F1A3-436E-A794-761D18936BDC}" type="presParOf" srcId="{701E1475-1235-415A-8AD7-920817200837}" destId="{9D574133-718F-4AAE-BEF2-7D956C071D41}" srcOrd="1" destOrd="0" presId="urn:microsoft.com/office/officeart/2018/2/layout/IconVerticalSolidList"/>
    <dgm:cxn modelId="{2FF66B1E-3EC1-4E7C-B1BF-12C17E0DF9D1}" type="presParOf" srcId="{701E1475-1235-415A-8AD7-920817200837}" destId="{F2425F44-9B4F-437B-BA64-19E02807F369}" srcOrd="2" destOrd="0" presId="urn:microsoft.com/office/officeart/2018/2/layout/IconVerticalSolidList"/>
    <dgm:cxn modelId="{6D37FC5F-032F-45B8-A1C4-41B7E25236E4}" type="presParOf" srcId="{701E1475-1235-415A-8AD7-920817200837}" destId="{82034C1B-26F3-49E3-A19F-7B23C1E7EFDF}" srcOrd="3" destOrd="0" presId="urn:microsoft.com/office/officeart/2018/2/layout/IconVerticalSolidList"/>
    <dgm:cxn modelId="{B467DD3D-45BC-48AE-91C8-448DA31DD45A}" type="presParOf" srcId="{F89EF741-DA59-4847-A191-432A1DD92D81}" destId="{5E5F5461-946E-454B-B098-4552CCB5E4D2}" srcOrd="1" destOrd="0" presId="urn:microsoft.com/office/officeart/2018/2/layout/IconVerticalSolidList"/>
    <dgm:cxn modelId="{98F45F03-F069-465C-8762-A15E4676F214}" type="presParOf" srcId="{F89EF741-DA59-4847-A191-432A1DD92D81}" destId="{2E33BB94-F8A5-4D39-BC04-D481DB8C5C00}" srcOrd="2" destOrd="0" presId="urn:microsoft.com/office/officeart/2018/2/layout/IconVerticalSolidList"/>
    <dgm:cxn modelId="{BEB426A9-A357-4F21-A295-635E96D86F0B}" type="presParOf" srcId="{2E33BB94-F8A5-4D39-BC04-D481DB8C5C00}" destId="{AC7C2B9A-0136-4FA5-83C8-327CE2EDC7AB}" srcOrd="0" destOrd="0" presId="urn:microsoft.com/office/officeart/2018/2/layout/IconVerticalSolidList"/>
    <dgm:cxn modelId="{DF8CBF8A-BC0B-4730-890A-6B27AF2B28E6}" type="presParOf" srcId="{2E33BB94-F8A5-4D39-BC04-D481DB8C5C00}" destId="{0A428734-37C8-4DBE-B514-D8889B4E7D75}" srcOrd="1" destOrd="0" presId="urn:microsoft.com/office/officeart/2018/2/layout/IconVerticalSolidList"/>
    <dgm:cxn modelId="{585E3567-21B1-4DD6-970E-6E77E33AF322}" type="presParOf" srcId="{2E33BB94-F8A5-4D39-BC04-D481DB8C5C00}" destId="{5BEB4C87-0769-4754-91C7-F6A7AC2297CE}" srcOrd="2" destOrd="0" presId="urn:microsoft.com/office/officeart/2018/2/layout/IconVerticalSolidList"/>
    <dgm:cxn modelId="{2DC4465B-7046-4107-8B41-8E75676F295B}" type="presParOf" srcId="{2E33BB94-F8A5-4D39-BC04-D481DB8C5C00}" destId="{C9EB63DA-EA1E-470F-9CD0-55069F5C68A4}" srcOrd="3" destOrd="0" presId="urn:microsoft.com/office/officeart/2018/2/layout/IconVerticalSolidList"/>
    <dgm:cxn modelId="{01B5654A-B001-4146-B3A3-9DA810611D7D}" type="presParOf" srcId="{2E33BB94-F8A5-4D39-BC04-D481DB8C5C00}" destId="{2122F01B-B950-4D25-AF04-579C687B9245}" srcOrd="4" destOrd="0" presId="urn:microsoft.com/office/officeart/2018/2/layout/IconVerticalSolidList"/>
    <dgm:cxn modelId="{4882D343-FD1C-43A7-9262-F1EC5992BD65}" type="presParOf" srcId="{F89EF741-DA59-4847-A191-432A1DD92D81}" destId="{52D760D1-2995-48D1-AD5B-B6741F86F750}" srcOrd="3" destOrd="0" presId="urn:microsoft.com/office/officeart/2018/2/layout/IconVerticalSolidList"/>
    <dgm:cxn modelId="{63451B8D-702A-4CFB-96B4-77CC8736A935}" type="presParOf" srcId="{F89EF741-DA59-4847-A191-432A1DD92D81}" destId="{4A3CBB58-32B6-4684-A739-B1741B1B60F3}" srcOrd="4" destOrd="0" presId="urn:microsoft.com/office/officeart/2018/2/layout/IconVerticalSolidList"/>
    <dgm:cxn modelId="{3636D853-743D-4F1E-8387-01F830C5FE4C}" type="presParOf" srcId="{4A3CBB58-32B6-4684-A739-B1741B1B60F3}" destId="{F3A88547-138F-496D-96CB-FD64EBA95223}" srcOrd="0" destOrd="0" presId="urn:microsoft.com/office/officeart/2018/2/layout/IconVerticalSolidList"/>
    <dgm:cxn modelId="{D8FC028E-79A5-4850-98A1-7C881ECAD3DB}" type="presParOf" srcId="{4A3CBB58-32B6-4684-A739-B1741B1B60F3}" destId="{DD98E572-F25F-4690-A279-6EFEA2347A20}" srcOrd="1" destOrd="0" presId="urn:microsoft.com/office/officeart/2018/2/layout/IconVerticalSolidList"/>
    <dgm:cxn modelId="{5BDA3459-8F5A-4FD9-AD67-1906DDF5F792}" type="presParOf" srcId="{4A3CBB58-32B6-4684-A739-B1741B1B60F3}" destId="{4FEE4626-F2D0-45C8-BF3B-6628795054BA}" srcOrd="2" destOrd="0" presId="urn:microsoft.com/office/officeart/2018/2/layout/IconVerticalSolidList"/>
    <dgm:cxn modelId="{825F8CAF-48A9-4665-B266-BF584A9BC102}" type="presParOf" srcId="{4A3CBB58-32B6-4684-A739-B1741B1B60F3}" destId="{C0856353-2FAD-4E35-ABAF-79F7769CAB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B4A97-62D7-4758-8E0B-FE19704C6DF4}" type="doc">
      <dgm:prSet loTypeId="urn:microsoft.com/office/officeart/2005/8/layout/pList2" loCatId="list" qsTypeId="urn:microsoft.com/office/officeart/2005/8/quickstyle/simple1" qsCatId="simple" csTypeId="urn:microsoft.com/office/officeart/2005/8/colors/accent1_2" csCatId="accent1" phldr="1"/>
      <dgm:spPr/>
    </dgm:pt>
    <dgm:pt modelId="{D75191E6-4130-48E6-A51E-F0A73CFC60D2}">
      <dgm:prSet phldrT="[Text]" custT="1"/>
      <dgm:spPr>
        <a:solidFill>
          <a:srgbClr val="DAEDFB"/>
        </a:solidFill>
      </dgm:spPr>
      <dgm:t>
        <a:bodyPr/>
        <a:lstStyle/>
        <a:p>
          <a:r>
            <a:rPr lang="en-US" sz="2800" dirty="0"/>
            <a:t>Enter your team’s actions/ pledges here</a:t>
          </a:r>
          <a:endParaRPr lang="en-GB" sz="2800" dirty="0"/>
        </a:p>
      </dgm:t>
    </dgm:pt>
    <dgm:pt modelId="{D4BE738C-BE05-4E57-B0A5-961D17041BF2}" type="parTrans" cxnId="{443687C9-AC1D-47C8-BA2A-EBB15689FC85}">
      <dgm:prSet/>
      <dgm:spPr/>
      <dgm:t>
        <a:bodyPr/>
        <a:lstStyle/>
        <a:p>
          <a:endParaRPr lang="en-GB"/>
        </a:p>
      </dgm:t>
    </dgm:pt>
    <dgm:pt modelId="{18B8EA18-99EB-4ED3-B8A1-2B56F216C8AB}" type="sibTrans" cxnId="{443687C9-AC1D-47C8-BA2A-EBB15689FC85}">
      <dgm:prSet/>
      <dgm:spPr/>
      <dgm:t>
        <a:bodyPr/>
        <a:lstStyle/>
        <a:p>
          <a:endParaRPr lang="en-GB"/>
        </a:p>
      </dgm:t>
    </dgm:pt>
    <dgm:pt modelId="{7833E3E2-F46F-44B9-8292-D87C10E722F7}">
      <dgm:prSet phldrT="[Text]" custT="1"/>
      <dgm:spPr>
        <a:solidFill>
          <a:srgbClr val="F3DFD6"/>
        </a:solidFill>
      </dgm:spPr>
      <dgm:t>
        <a:bodyPr/>
        <a:lstStyle/>
        <a:p>
          <a:r>
            <a:rPr lang="en-US" sz="2800" dirty="0"/>
            <a:t>Enter your team’s actions</a:t>
          </a:r>
          <a:r>
            <a:rPr lang="en-GB" sz="2800" dirty="0"/>
            <a:t>/ pledges</a:t>
          </a:r>
          <a:r>
            <a:rPr lang="en-US" sz="2800" dirty="0"/>
            <a:t> here</a:t>
          </a:r>
          <a:endParaRPr lang="en-GB" sz="2800" dirty="0"/>
        </a:p>
      </dgm:t>
    </dgm:pt>
    <dgm:pt modelId="{2C54BA21-B695-41AA-A913-0CC989B0B70E}" type="parTrans" cxnId="{0E25D580-F542-41F2-814C-135E34858D79}">
      <dgm:prSet/>
      <dgm:spPr/>
      <dgm:t>
        <a:bodyPr/>
        <a:lstStyle/>
        <a:p>
          <a:endParaRPr lang="en-GB"/>
        </a:p>
      </dgm:t>
    </dgm:pt>
    <dgm:pt modelId="{E26E0F10-FCA1-48FC-AE2F-E2B01007CFC2}" type="sibTrans" cxnId="{0E25D580-F542-41F2-814C-135E34858D79}">
      <dgm:prSet/>
      <dgm:spPr/>
      <dgm:t>
        <a:bodyPr/>
        <a:lstStyle/>
        <a:p>
          <a:endParaRPr lang="en-GB"/>
        </a:p>
      </dgm:t>
    </dgm:pt>
    <dgm:pt modelId="{1D5CDA1F-FE71-4805-A6AA-C016727120F1}">
      <dgm:prSet phldrT="[Text]" custT="1"/>
      <dgm:spPr>
        <a:solidFill>
          <a:srgbClr val="E8D2D5"/>
        </a:solidFill>
      </dgm:spPr>
      <dgm:t>
        <a:bodyPr/>
        <a:lstStyle/>
        <a:p>
          <a:r>
            <a:rPr lang="en-US" sz="2800" dirty="0"/>
            <a:t>Enter your team’s actions</a:t>
          </a:r>
          <a:r>
            <a:rPr lang="en-GB" sz="2800" dirty="0"/>
            <a:t>/ pledges</a:t>
          </a:r>
          <a:r>
            <a:rPr lang="en-US" sz="2800" dirty="0"/>
            <a:t> here</a:t>
          </a:r>
          <a:endParaRPr lang="en-GB" sz="2800" dirty="0"/>
        </a:p>
      </dgm:t>
    </dgm:pt>
    <dgm:pt modelId="{4820C224-5E9A-4F44-8C40-D97DBBFB0E4F}" type="parTrans" cxnId="{239C222F-459D-4388-A379-114CF5FFC7A5}">
      <dgm:prSet/>
      <dgm:spPr/>
      <dgm:t>
        <a:bodyPr/>
        <a:lstStyle/>
        <a:p>
          <a:endParaRPr lang="en-GB"/>
        </a:p>
      </dgm:t>
    </dgm:pt>
    <dgm:pt modelId="{A8E9F554-0B11-4491-B1EB-ED15D00D5A89}" type="sibTrans" cxnId="{239C222F-459D-4388-A379-114CF5FFC7A5}">
      <dgm:prSet/>
      <dgm:spPr/>
      <dgm:t>
        <a:bodyPr/>
        <a:lstStyle/>
        <a:p>
          <a:endParaRPr lang="en-GB"/>
        </a:p>
      </dgm:t>
    </dgm:pt>
    <dgm:pt modelId="{336C3490-92A5-4499-9AD9-27777816E983}">
      <dgm:prSet custT="1"/>
      <dgm:spPr>
        <a:solidFill>
          <a:srgbClr val="D7E9DB"/>
        </a:solidFill>
      </dgm:spPr>
      <dgm:t>
        <a:bodyPr/>
        <a:lstStyle/>
        <a:p>
          <a:r>
            <a:rPr lang="en-US" sz="2800" dirty="0"/>
            <a:t>Enter your team’s actions</a:t>
          </a:r>
          <a:r>
            <a:rPr lang="en-GB" sz="2800" dirty="0"/>
            <a:t>/ pledges</a:t>
          </a:r>
          <a:r>
            <a:rPr lang="en-US" sz="2800" dirty="0"/>
            <a:t> here</a:t>
          </a:r>
          <a:endParaRPr lang="en-GB" sz="2800" dirty="0"/>
        </a:p>
      </dgm:t>
    </dgm:pt>
    <dgm:pt modelId="{C13877F7-220A-4C92-A9B9-E5C0E88413D3}" type="parTrans" cxnId="{0563685F-049D-45CF-AA50-90B4F8CBDB70}">
      <dgm:prSet/>
      <dgm:spPr/>
      <dgm:t>
        <a:bodyPr/>
        <a:lstStyle/>
        <a:p>
          <a:endParaRPr lang="en-GB"/>
        </a:p>
      </dgm:t>
    </dgm:pt>
    <dgm:pt modelId="{0F74617A-B868-44F6-8C4B-240857BC43B9}" type="sibTrans" cxnId="{0563685F-049D-45CF-AA50-90B4F8CBDB70}">
      <dgm:prSet/>
      <dgm:spPr/>
      <dgm:t>
        <a:bodyPr/>
        <a:lstStyle/>
        <a:p>
          <a:endParaRPr lang="en-GB"/>
        </a:p>
      </dgm:t>
    </dgm:pt>
    <dgm:pt modelId="{0853A6CF-D42B-4598-9A05-163B091EFF80}">
      <dgm:prSet custT="1"/>
      <dgm:spPr>
        <a:solidFill>
          <a:srgbClr val="DFDAD7"/>
        </a:solidFill>
      </dgm:spPr>
      <dgm:t>
        <a:bodyPr/>
        <a:lstStyle/>
        <a:p>
          <a:r>
            <a:rPr lang="en-US" sz="2800" dirty="0"/>
            <a:t>Enter your team’s actions</a:t>
          </a:r>
          <a:r>
            <a:rPr lang="en-GB" sz="2800" dirty="0"/>
            <a:t>/ pledges</a:t>
          </a:r>
          <a:r>
            <a:rPr lang="en-US" sz="2800" dirty="0"/>
            <a:t> here</a:t>
          </a:r>
          <a:endParaRPr lang="en-GB" sz="2800" dirty="0"/>
        </a:p>
      </dgm:t>
    </dgm:pt>
    <dgm:pt modelId="{F6E9D8F9-5CFF-489E-9455-1881856B5047}" type="parTrans" cxnId="{E134EA0B-EC88-4BD8-987A-A6D9571766A3}">
      <dgm:prSet/>
      <dgm:spPr/>
      <dgm:t>
        <a:bodyPr/>
        <a:lstStyle/>
        <a:p>
          <a:endParaRPr lang="en-GB"/>
        </a:p>
      </dgm:t>
    </dgm:pt>
    <dgm:pt modelId="{F16C6944-44AC-49EA-991A-979C97617AC2}" type="sibTrans" cxnId="{E134EA0B-EC88-4BD8-987A-A6D9571766A3}">
      <dgm:prSet/>
      <dgm:spPr/>
      <dgm:t>
        <a:bodyPr/>
        <a:lstStyle/>
        <a:p>
          <a:endParaRPr lang="en-GB"/>
        </a:p>
      </dgm:t>
    </dgm:pt>
    <dgm:pt modelId="{300CE2D4-35E6-4602-8733-D031ACD3B920}" type="pres">
      <dgm:prSet presAssocID="{195B4A97-62D7-4758-8E0B-FE19704C6DF4}" presName="Name0" presStyleCnt="0">
        <dgm:presLayoutVars>
          <dgm:dir/>
          <dgm:resizeHandles val="exact"/>
        </dgm:presLayoutVars>
      </dgm:prSet>
      <dgm:spPr/>
    </dgm:pt>
    <dgm:pt modelId="{78B2BC4B-2FBB-4F61-B06C-2CF14DA5EEBD}" type="pres">
      <dgm:prSet presAssocID="{195B4A97-62D7-4758-8E0B-FE19704C6DF4}" presName="bkgdShp" presStyleLbl="alignAccFollowNode1" presStyleIdx="0" presStyleCnt="1" custLinFactNeighborX="4611" custLinFactNeighborY="-2728"/>
      <dgm:spPr/>
    </dgm:pt>
    <dgm:pt modelId="{E7494DFE-324C-44E4-99A2-C04550320980}" type="pres">
      <dgm:prSet presAssocID="{195B4A97-62D7-4758-8E0B-FE19704C6DF4}" presName="linComp" presStyleCnt="0"/>
      <dgm:spPr/>
    </dgm:pt>
    <dgm:pt modelId="{666F084E-5727-4013-92D3-0CF8B5BA5904}" type="pres">
      <dgm:prSet presAssocID="{D75191E6-4130-48E6-A51E-F0A73CFC60D2}" presName="compNode" presStyleCnt="0"/>
      <dgm:spPr/>
    </dgm:pt>
    <dgm:pt modelId="{D9B686B3-F64E-4070-BC90-C1BC5E3C0433}" type="pres">
      <dgm:prSet presAssocID="{D75191E6-4130-48E6-A51E-F0A73CFC60D2}" presName="node" presStyleLbl="node1" presStyleIdx="0" presStyleCnt="5">
        <dgm:presLayoutVars>
          <dgm:bulletEnabled val="1"/>
        </dgm:presLayoutVars>
      </dgm:prSet>
      <dgm:spPr/>
    </dgm:pt>
    <dgm:pt modelId="{090358DD-FF98-442C-9B34-DF11712F4CB1}" type="pres">
      <dgm:prSet presAssocID="{D75191E6-4130-48E6-A51E-F0A73CFC60D2}" presName="invisiNode" presStyleLbl="node1" presStyleIdx="0" presStyleCnt="5"/>
      <dgm:spPr/>
    </dgm:pt>
    <dgm:pt modelId="{5D336967-AA3D-412D-95F7-0CBE0FE81770}" type="pres">
      <dgm:prSet presAssocID="{D75191E6-4130-48E6-A51E-F0A73CFC60D2}"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50BF874C-F180-4AA6-8FF5-401F3D3E97BE}" type="pres">
      <dgm:prSet presAssocID="{18B8EA18-99EB-4ED3-B8A1-2B56F216C8AB}" presName="sibTrans" presStyleLbl="sibTrans2D1" presStyleIdx="0" presStyleCnt="0"/>
      <dgm:spPr/>
    </dgm:pt>
    <dgm:pt modelId="{9B3565C8-F0AF-48B1-844A-42BEFB515F82}" type="pres">
      <dgm:prSet presAssocID="{7833E3E2-F46F-44B9-8292-D87C10E722F7}" presName="compNode" presStyleCnt="0"/>
      <dgm:spPr/>
    </dgm:pt>
    <dgm:pt modelId="{019481E2-982F-42EE-8686-C79CB8E296F4}" type="pres">
      <dgm:prSet presAssocID="{7833E3E2-F46F-44B9-8292-D87C10E722F7}" presName="node" presStyleLbl="node1" presStyleIdx="1" presStyleCnt="5">
        <dgm:presLayoutVars>
          <dgm:bulletEnabled val="1"/>
        </dgm:presLayoutVars>
      </dgm:prSet>
      <dgm:spPr/>
    </dgm:pt>
    <dgm:pt modelId="{AD3A42A7-4356-476F-8A6D-DA992F898673}" type="pres">
      <dgm:prSet presAssocID="{7833E3E2-F46F-44B9-8292-D87C10E722F7}" presName="invisiNode" presStyleLbl="node1" presStyleIdx="1" presStyleCnt="5"/>
      <dgm:spPr/>
    </dgm:pt>
    <dgm:pt modelId="{7B03BC38-73B6-45C6-B4FB-C2FC0302AA4E}" type="pres">
      <dgm:prSet presAssocID="{7833E3E2-F46F-44B9-8292-D87C10E722F7}"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68749C8A-19DC-44EE-A12B-534D055B5EEE}" type="pres">
      <dgm:prSet presAssocID="{E26E0F10-FCA1-48FC-AE2F-E2B01007CFC2}" presName="sibTrans" presStyleLbl="sibTrans2D1" presStyleIdx="0" presStyleCnt="0"/>
      <dgm:spPr/>
    </dgm:pt>
    <dgm:pt modelId="{5E1A7516-A8DB-4A13-A9B9-D0277C30462B}" type="pres">
      <dgm:prSet presAssocID="{1D5CDA1F-FE71-4805-A6AA-C016727120F1}" presName="compNode" presStyleCnt="0"/>
      <dgm:spPr/>
    </dgm:pt>
    <dgm:pt modelId="{A1451F9D-4ABD-4568-B94C-9F0EF75C6BF1}" type="pres">
      <dgm:prSet presAssocID="{1D5CDA1F-FE71-4805-A6AA-C016727120F1}" presName="node" presStyleLbl="node1" presStyleIdx="2" presStyleCnt="5">
        <dgm:presLayoutVars>
          <dgm:bulletEnabled val="1"/>
        </dgm:presLayoutVars>
      </dgm:prSet>
      <dgm:spPr/>
    </dgm:pt>
    <dgm:pt modelId="{D9D8339D-D0DF-4C34-B62C-19B4E29F1607}" type="pres">
      <dgm:prSet presAssocID="{1D5CDA1F-FE71-4805-A6AA-C016727120F1}" presName="invisiNode" presStyleLbl="node1" presStyleIdx="2" presStyleCnt="5"/>
      <dgm:spPr/>
    </dgm:pt>
    <dgm:pt modelId="{C62933ED-4E06-4CFE-9ED4-87ECAEF03047}" type="pres">
      <dgm:prSet presAssocID="{1D5CDA1F-FE71-4805-A6AA-C016727120F1}" presName="imagNode" presStyleLbl="fgImgPlace1" presStyleIdx="2" presStyleCnt="5"/>
      <dgm:spPr>
        <a:blipFill dpi="0" rotWithShape="1">
          <a:blip xmlns:r="http://schemas.openxmlformats.org/officeDocument/2006/relationships" r:embed="rId3"/>
          <a:srcRect/>
          <a:stretch>
            <a:fillRect l="-95745" t="-49555" r="-106811" b="-9032"/>
          </a:stretch>
        </a:blipFill>
      </dgm:spPr>
    </dgm:pt>
    <dgm:pt modelId="{9BB61CBA-9D9B-48B7-8518-BF7B879A4377}" type="pres">
      <dgm:prSet presAssocID="{A8E9F554-0B11-4491-B1EB-ED15D00D5A89}" presName="sibTrans" presStyleLbl="sibTrans2D1" presStyleIdx="0" presStyleCnt="0"/>
      <dgm:spPr/>
    </dgm:pt>
    <dgm:pt modelId="{C1677AF8-B75D-4F02-A202-FFE8B8D2C483}" type="pres">
      <dgm:prSet presAssocID="{336C3490-92A5-4499-9AD9-27777816E983}" presName="compNode" presStyleCnt="0"/>
      <dgm:spPr/>
    </dgm:pt>
    <dgm:pt modelId="{DF697FEA-F611-4718-8C59-7342FD36B773}" type="pres">
      <dgm:prSet presAssocID="{336C3490-92A5-4499-9AD9-27777816E983}" presName="node" presStyleLbl="node1" presStyleIdx="3" presStyleCnt="5">
        <dgm:presLayoutVars>
          <dgm:bulletEnabled val="1"/>
        </dgm:presLayoutVars>
      </dgm:prSet>
      <dgm:spPr/>
    </dgm:pt>
    <dgm:pt modelId="{D7F56EA9-3B25-48BF-84A6-269E802104C3}" type="pres">
      <dgm:prSet presAssocID="{336C3490-92A5-4499-9AD9-27777816E983}" presName="invisiNode" presStyleLbl="node1" presStyleIdx="3" presStyleCnt="5"/>
      <dgm:spPr/>
    </dgm:pt>
    <dgm:pt modelId="{7F3A44B6-8515-480A-A9BB-FBC0F07AB47B}" type="pres">
      <dgm:prSet presAssocID="{336C3490-92A5-4499-9AD9-27777816E983}" presName="imagNode" presStyleLbl="fgImgPlace1" presStyleIdx="3" presStyleCnt="5"/>
      <dgm:spPr>
        <a:blipFill dpi="0" rotWithShape="1">
          <a:blip xmlns:r="http://schemas.openxmlformats.org/officeDocument/2006/relationships" r:embed="rId4"/>
          <a:srcRect/>
          <a:stretch>
            <a:fillRect l="-183982" t="-13486" r="1818" b="-5605"/>
          </a:stretch>
        </a:blipFill>
      </dgm:spPr>
    </dgm:pt>
    <dgm:pt modelId="{D036DDAF-A14B-42BD-9CCD-4BF648FBF557}" type="pres">
      <dgm:prSet presAssocID="{0F74617A-B868-44F6-8C4B-240857BC43B9}" presName="sibTrans" presStyleLbl="sibTrans2D1" presStyleIdx="0" presStyleCnt="0"/>
      <dgm:spPr/>
    </dgm:pt>
    <dgm:pt modelId="{36BCAC6E-C089-4085-93E2-CF50A20A0CCF}" type="pres">
      <dgm:prSet presAssocID="{0853A6CF-D42B-4598-9A05-163B091EFF80}" presName="compNode" presStyleCnt="0"/>
      <dgm:spPr/>
    </dgm:pt>
    <dgm:pt modelId="{436657C4-75C0-41F2-AC0E-7C3C74DBCFE7}" type="pres">
      <dgm:prSet presAssocID="{0853A6CF-D42B-4598-9A05-163B091EFF80}" presName="node" presStyleLbl="node1" presStyleIdx="4" presStyleCnt="5">
        <dgm:presLayoutVars>
          <dgm:bulletEnabled val="1"/>
        </dgm:presLayoutVars>
      </dgm:prSet>
      <dgm:spPr/>
    </dgm:pt>
    <dgm:pt modelId="{763D17C9-6855-484C-BA8E-63AFF6FA7612}" type="pres">
      <dgm:prSet presAssocID="{0853A6CF-D42B-4598-9A05-163B091EFF80}" presName="invisiNode" presStyleLbl="node1" presStyleIdx="4" presStyleCnt="5"/>
      <dgm:spPr/>
    </dgm:pt>
    <dgm:pt modelId="{B33052B6-1E05-4886-9D22-ACCC3DD28D6B}" type="pres">
      <dgm:prSet presAssocID="{0853A6CF-D42B-4598-9A05-163B091EFF80}" presName="imagNode" presStyleLbl="fgImgPlace1" presStyleIdx="4" presStyleCnt="5" custLinFactNeighborX="2272" custLinFactNeighborY="-2211"/>
      <dgm:spPr>
        <a:blipFill dpi="0" rotWithShape="1">
          <a:blip xmlns:r="http://schemas.openxmlformats.org/officeDocument/2006/relationships" r:embed="rId5"/>
          <a:srcRect/>
          <a:stretch>
            <a:fillRect l="-249726" t="-2961" r="3100" b="-6623"/>
          </a:stretch>
        </a:blipFill>
      </dgm:spPr>
    </dgm:pt>
  </dgm:ptLst>
  <dgm:cxnLst>
    <dgm:cxn modelId="{E134EA0B-EC88-4BD8-987A-A6D9571766A3}" srcId="{195B4A97-62D7-4758-8E0B-FE19704C6DF4}" destId="{0853A6CF-D42B-4598-9A05-163B091EFF80}" srcOrd="4" destOrd="0" parTransId="{F6E9D8F9-5CFF-489E-9455-1881856B5047}" sibTransId="{F16C6944-44AC-49EA-991A-979C97617AC2}"/>
    <dgm:cxn modelId="{9E4B610E-6F98-4B81-9AE3-87253BBF7692}" type="presOf" srcId="{D75191E6-4130-48E6-A51E-F0A73CFC60D2}" destId="{D9B686B3-F64E-4070-BC90-C1BC5E3C0433}" srcOrd="0" destOrd="0" presId="urn:microsoft.com/office/officeart/2005/8/layout/pList2"/>
    <dgm:cxn modelId="{170DB420-34C4-4146-8F48-1494C2EA8DE4}" type="presOf" srcId="{195B4A97-62D7-4758-8E0B-FE19704C6DF4}" destId="{300CE2D4-35E6-4602-8733-D031ACD3B920}" srcOrd="0" destOrd="0" presId="urn:microsoft.com/office/officeart/2005/8/layout/pList2"/>
    <dgm:cxn modelId="{239C222F-459D-4388-A379-114CF5FFC7A5}" srcId="{195B4A97-62D7-4758-8E0B-FE19704C6DF4}" destId="{1D5CDA1F-FE71-4805-A6AA-C016727120F1}" srcOrd="2" destOrd="0" parTransId="{4820C224-5E9A-4F44-8C40-D97DBBFB0E4F}" sibTransId="{A8E9F554-0B11-4491-B1EB-ED15D00D5A89}"/>
    <dgm:cxn modelId="{BF8FE238-11AB-4CDC-9315-1DD1ADAE81B4}" type="presOf" srcId="{336C3490-92A5-4499-9AD9-27777816E983}" destId="{DF697FEA-F611-4718-8C59-7342FD36B773}" srcOrd="0" destOrd="0" presId="urn:microsoft.com/office/officeart/2005/8/layout/pList2"/>
    <dgm:cxn modelId="{DD93013F-5281-4097-9C6A-67BDD36F1448}" type="presOf" srcId="{E26E0F10-FCA1-48FC-AE2F-E2B01007CFC2}" destId="{68749C8A-19DC-44EE-A12B-534D055B5EEE}" srcOrd="0" destOrd="0" presId="urn:microsoft.com/office/officeart/2005/8/layout/pList2"/>
    <dgm:cxn modelId="{0563685F-049D-45CF-AA50-90B4F8CBDB70}" srcId="{195B4A97-62D7-4758-8E0B-FE19704C6DF4}" destId="{336C3490-92A5-4499-9AD9-27777816E983}" srcOrd="3" destOrd="0" parTransId="{C13877F7-220A-4C92-A9B9-E5C0E88413D3}" sibTransId="{0F74617A-B868-44F6-8C4B-240857BC43B9}"/>
    <dgm:cxn modelId="{BA1C5F60-1269-4892-BCEE-08CAB280F0D3}" type="presOf" srcId="{0F74617A-B868-44F6-8C4B-240857BC43B9}" destId="{D036DDAF-A14B-42BD-9CCD-4BF648FBF557}" srcOrd="0" destOrd="0" presId="urn:microsoft.com/office/officeart/2005/8/layout/pList2"/>
    <dgm:cxn modelId="{5C235B42-8195-488F-AD86-292455F7F302}" type="presOf" srcId="{18B8EA18-99EB-4ED3-B8A1-2B56F216C8AB}" destId="{50BF874C-F180-4AA6-8FF5-401F3D3E97BE}" srcOrd="0" destOrd="0" presId="urn:microsoft.com/office/officeart/2005/8/layout/pList2"/>
    <dgm:cxn modelId="{4AA6A650-5691-42A3-A360-AC986688A741}" type="presOf" srcId="{A8E9F554-0B11-4491-B1EB-ED15D00D5A89}" destId="{9BB61CBA-9D9B-48B7-8518-BF7B879A4377}" srcOrd="0" destOrd="0" presId="urn:microsoft.com/office/officeart/2005/8/layout/pList2"/>
    <dgm:cxn modelId="{9E856055-9AAE-4C25-B1E3-FC11803DC4FC}" type="presOf" srcId="{1D5CDA1F-FE71-4805-A6AA-C016727120F1}" destId="{A1451F9D-4ABD-4568-B94C-9F0EF75C6BF1}" srcOrd="0" destOrd="0" presId="urn:microsoft.com/office/officeart/2005/8/layout/pList2"/>
    <dgm:cxn modelId="{0E25D580-F542-41F2-814C-135E34858D79}" srcId="{195B4A97-62D7-4758-8E0B-FE19704C6DF4}" destId="{7833E3E2-F46F-44B9-8292-D87C10E722F7}" srcOrd="1" destOrd="0" parTransId="{2C54BA21-B695-41AA-A913-0CC989B0B70E}" sibTransId="{E26E0F10-FCA1-48FC-AE2F-E2B01007CFC2}"/>
    <dgm:cxn modelId="{E24DEB9F-8DAC-437E-9D6E-548920D85177}" type="presOf" srcId="{7833E3E2-F46F-44B9-8292-D87C10E722F7}" destId="{019481E2-982F-42EE-8686-C79CB8E296F4}" srcOrd="0" destOrd="0" presId="urn:microsoft.com/office/officeart/2005/8/layout/pList2"/>
    <dgm:cxn modelId="{6ED917B3-AFFD-442F-83A0-17D91B842723}" type="presOf" srcId="{0853A6CF-D42B-4598-9A05-163B091EFF80}" destId="{436657C4-75C0-41F2-AC0E-7C3C74DBCFE7}" srcOrd="0" destOrd="0" presId="urn:microsoft.com/office/officeart/2005/8/layout/pList2"/>
    <dgm:cxn modelId="{443687C9-AC1D-47C8-BA2A-EBB15689FC85}" srcId="{195B4A97-62D7-4758-8E0B-FE19704C6DF4}" destId="{D75191E6-4130-48E6-A51E-F0A73CFC60D2}" srcOrd="0" destOrd="0" parTransId="{D4BE738C-BE05-4E57-B0A5-961D17041BF2}" sibTransId="{18B8EA18-99EB-4ED3-B8A1-2B56F216C8AB}"/>
    <dgm:cxn modelId="{A9168E15-0415-494B-AC27-7BA52B841CD0}" type="presParOf" srcId="{300CE2D4-35E6-4602-8733-D031ACD3B920}" destId="{78B2BC4B-2FBB-4F61-B06C-2CF14DA5EEBD}" srcOrd="0" destOrd="0" presId="urn:microsoft.com/office/officeart/2005/8/layout/pList2"/>
    <dgm:cxn modelId="{003388BE-5B2F-4D94-890B-335D51C22C33}" type="presParOf" srcId="{300CE2D4-35E6-4602-8733-D031ACD3B920}" destId="{E7494DFE-324C-44E4-99A2-C04550320980}" srcOrd="1" destOrd="0" presId="urn:microsoft.com/office/officeart/2005/8/layout/pList2"/>
    <dgm:cxn modelId="{7FE069D0-E002-4B89-966A-6DF9418A638D}" type="presParOf" srcId="{E7494DFE-324C-44E4-99A2-C04550320980}" destId="{666F084E-5727-4013-92D3-0CF8B5BA5904}" srcOrd="0" destOrd="0" presId="urn:microsoft.com/office/officeart/2005/8/layout/pList2"/>
    <dgm:cxn modelId="{333FAF95-A5AB-46D4-A718-64332EB9D065}" type="presParOf" srcId="{666F084E-5727-4013-92D3-0CF8B5BA5904}" destId="{D9B686B3-F64E-4070-BC90-C1BC5E3C0433}" srcOrd="0" destOrd="0" presId="urn:microsoft.com/office/officeart/2005/8/layout/pList2"/>
    <dgm:cxn modelId="{70A59015-6B6C-489A-B8F2-CABCF3A8FC87}" type="presParOf" srcId="{666F084E-5727-4013-92D3-0CF8B5BA5904}" destId="{090358DD-FF98-442C-9B34-DF11712F4CB1}" srcOrd="1" destOrd="0" presId="urn:microsoft.com/office/officeart/2005/8/layout/pList2"/>
    <dgm:cxn modelId="{203419E1-94F7-4BDE-9BCB-8B824FFAA419}" type="presParOf" srcId="{666F084E-5727-4013-92D3-0CF8B5BA5904}" destId="{5D336967-AA3D-412D-95F7-0CBE0FE81770}" srcOrd="2" destOrd="0" presId="urn:microsoft.com/office/officeart/2005/8/layout/pList2"/>
    <dgm:cxn modelId="{E1536999-54CB-43BF-88DC-7DF5B6630329}" type="presParOf" srcId="{E7494DFE-324C-44E4-99A2-C04550320980}" destId="{50BF874C-F180-4AA6-8FF5-401F3D3E97BE}" srcOrd="1" destOrd="0" presId="urn:microsoft.com/office/officeart/2005/8/layout/pList2"/>
    <dgm:cxn modelId="{27A6DA97-3E80-4544-B0A4-66EA91FC3511}" type="presParOf" srcId="{E7494DFE-324C-44E4-99A2-C04550320980}" destId="{9B3565C8-F0AF-48B1-844A-42BEFB515F82}" srcOrd="2" destOrd="0" presId="urn:microsoft.com/office/officeart/2005/8/layout/pList2"/>
    <dgm:cxn modelId="{C857DDB0-0263-48C8-B3D1-643F9F3FA40B}" type="presParOf" srcId="{9B3565C8-F0AF-48B1-844A-42BEFB515F82}" destId="{019481E2-982F-42EE-8686-C79CB8E296F4}" srcOrd="0" destOrd="0" presId="urn:microsoft.com/office/officeart/2005/8/layout/pList2"/>
    <dgm:cxn modelId="{9CA39E56-51E2-4EEE-ACB1-8550B99118AC}" type="presParOf" srcId="{9B3565C8-F0AF-48B1-844A-42BEFB515F82}" destId="{AD3A42A7-4356-476F-8A6D-DA992F898673}" srcOrd="1" destOrd="0" presId="urn:microsoft.com/office/officeart/2005/8/layout/pList2"/>
    <dgm:cxn modelId="{4BFE3052-0254-4497-BDAD-DA9DE95133AE}" type="presParOf" srcId="{9B3565C8-F0AF-48B1-844A-42BEFB515F82}" destId="{7B03BC38-73B6-45C6-B4FB-C2FC0302AA4E}" srcOrd="2" destOrd="0" presId="urn:microsoft.com/office/officeart/2005/8/layout/pList2"/>
    <dgm:cxn modelId="{B5927047-850B-4AB0-B936-9D5B0EDB06A0}" type="presParOf" srcId="{E7494DFE-324C-44E4-99A2-C04550320980}" destId="{68749C8A-19DC-44EE-A12B-534D055B5EEE}" srcOrd="3" destOrd="0" presId="urn:microsoft.com/office/officeart/2005/8/layout/pList2"/>
    <dgm:cxn modelId="{C9CF52D1-92BA-4F8E-82A2-054E9225F3BB}" type="presParOf" srcId="{E7494DFE-324C-44E4-99A2-C04550320980}" destId="{5E1A7516-A8DB-4A13-A9B9-D0277C30462B}" srcOrd="4" destOrd="0" presId="urn:microsoft.com/office/officeart/2005/8/layout/pList2"/>
    <dgm:cxn modelId="{69330787-D7F2-4493-A057-D3623BA01686}" type="presParOf" srcId="{5E1A7516-A8DB-4A13-A9B9-D0277C30462B}" destId="{A1451F9D-4ABD-4568-B94C-9F0EF75C6BF1}" srcOrd="0" destOrd="0" presId="urn:microsoft.com/office/officeart/2005/8/layout/pList2"/>
    <dgm:cxn modelId="{47EF02F7-C505-4479-91D8-B804ABF2AD75}" type="presParOf" srcId="{5E1A7516-A8DB-4A13-A9B9-D0277C30462B}" destId="{D9D8339D-D0DF-4C34-B62C-19B4E29F1607}" srcOrd="1" destOrd="0" presId="urn:microsoft.com/office/officeart/2005/8/layout/pList2"/>
    <dgm:cxn modelId="{EFE5ECB9-ACAD-47E1-B9C4-FCE9897E410C}" type="presParOf" srcId="{5E1A7516-A8DB-4A13-A9B9-D0277C30462B}" destId="{C62933ED-4E06-4CFE-9ED4-87ECAEF03047}" srcOrd="2" destOrd="0" presId="urn:microsoft.com/office/officeart/2005/8/layout/pList2"/>
    <dgm:cxn modelId="{D7C95321-6472-41BD-9E35-8F57E412F21C}" type="presParOf" srcId="{E7494DFE-324C-44E4-99A2-C04550320980}" destId="{9BB61CBA-9D9B-48B7-8518-BF7B879A4377}" srcOrd="5" destOrd="0" presId="urn:microsoft.com/office/officeart/2005/8/layout/pList2"/>
    <dgm:cxn modelId="{77E959E6-8D86-4AC5-AEEA-781694EAE91F}" type="presParOf" srcId="{E7494DFE-324C-44E4-99A2-C04550320980}" destId="{C1677AF8-B75D-4F02-A202-FFE8B8D2C483}" srcOrd="6" destOrd="0" presId="urn:microsoft.com/office/officeart/2005/8/layout/pList2"/>
    <dgm:cxn modelId="{04FF33DD-87C2-4E2A-AF8E-9FE405B957D8}" type="presParOf" srcId="{C1677AF8-B75D-4F02-A202-FFE8B8D2C483}" destId="{DF697FEA-F611-4718-8C59-7342FD36B773}" srcOrd="0" destOrd="0" presId="urn:microsoft.com/office/officeart/2005/8/layout/pList2"/>
    <dgm:cxn modelId="{8393DA5D-2B85-40D2-B707-89207510C00D}" type="presParOf" srcId="{C1677AF8-B75D-4F02-A202-FFE8B8D2C483}" destId="{D7F56EA9-3B25-48BF-84A6-269E802104C3}" srcOrd="1" destOrd="0" presId="urn:microsoft.com/office/officeart/2005/8/layout/pList2"/>
    <dgm:cxn modelId="{5ED91268-7FDA-4B23-B168-25AF966F3076}" type="presParOf" srcId="{C1677AF8-B75D-4F02-A202-FFE8B8D2C483}" destId="{7F3A44B6-8515-480A-A9BB-FBC0F07AB47B}" srcOrd="2" destOrd="0" presId="urn:microsoft.com/office/officeart/2005/8/layout/pList2"/>
    <dgm:cxn modelId="{C3AFD162-D4DA-4B62-A37C-0B9DB5E2C268}" type="presParOf" srcId="{E7494DFE-324C-44E4-99A2-C04550320980}" destId="{D036DDAF-A14B-42BD-9CCD-4BF648FBF557}" srcOrd="7" destOrd="0" presId="urn:microsoft.com/office/officeart/2005/8/layout/pList2"/>
    <dgm:cxn modelId="{0AABAB9B-B25C-4F36-853A-E8B4D2B4FE4F}" type="presParOf" srcId="{E7494DFE-324C-44E4-99A2-C04550320980}" destId="{36BCAC6E-C089-4085-93E2-CF50A20A0CCF}" srcOrd="8" destOrd="0" presId="urn:microsoft.com/office/officeart/2005/8/layout/pList2"/>
    <dgm:cxn modelId="{FD840703-968D-4732-A170-8F3FB0E42C55}" type="presParOf" srcId="{36BCAC6E-C089-4085-93E2-CF50A20A0CCF}" destId="{436657C4-75C0-41F2-AC0E-7C3C74DBCFE7}" srcOrd="0" destOrd="0" presId="urn:microsoft.com/office/officeart/2005/8/layout/pList2"/>
    <dgm:cxn modelId="{A683433E-CAE3-4001-B358-FEA3BFF9482F}" type="presParOf" srcId="{36BCAC6E-C089-4085-93E2-CF50A20A0CCF}" destId="{763D17C9-6855-484C-BA8E-63AFF6FA7612}" srcOrd="1" destOrd="0" presId="urn:microsoft.com/office/officeart/2005/8/layout/pList2"/>
    <dgm:cxn modelId="{06254257-6828-46C7-B166-D2913BAD8413}" type="presParOf" srcId="{36BCAC6E-C089-4085-93E2-CF50A20A0CCF}" destId="{B33052B6-1E05-4886-9D22-ACCC3DD28D6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BDAB78-298F-4A0C-8279-7F4A6FFBFFE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3243A244-18FD-41F8-9118-64AC9E2BB14A}">
      <dgm:prSet phldrT="[Text]"/>
      <dgm:spPr>
        <a:solidFill>
          <a:srgbClr val="92D050"/>
        </a:solidFill>
      </dgm:spPr>
      <dgm:t>
        <a:bodyPr/>
        <a:lstStyle/>
        <a:p>
          <a:r>
            <a:rPr lang="en-GB" dirty="0"/>
            <a:t>Enablers</a:t>
          </a:r>
        </a:p>
      </dgm:t>
    </dgm:pt>
    <dgm:pt modelId="{0F7A08D8-C196-4B0C-8008-71896EF18249}" type="parTrans" cxnId="{BD437650-FA91-463D-B9F4-8D9DDB4A7AD2}">
      <dgm:prSet/>
      <dgm:spPr/>
      <dgm:t>
        <a:bodyPr/>
        <a:lstStyle/>
        <a:p>
          <a:endParaRPr lang="en-GB"/>
        </a:p>
      </dgm:t>
    </dgm:pt>
    <dgm:pt modelId="{5E1B2A35-190B-4D60-8376-D4A5852B93E8}" type="sibTrans" cxnId="{BD437650-FA91-463D-B9F4-8D9DDB4A7AD2}">
      <dgm:prSet/>
      <dgm:spPr/>
      <dgm:t>
        <a:bodyPr/>
        <a:lstStyle/>
        <a:p>
          <a:endParaRPr lang="en-GB"/>
        </a:p>
      </dgm:t>
    </dgm:pt>
    <dgm:pt modelId="{35C76FC6-1FCA-424C-A3DA-191EF1008BD6}">
      <dgm:prSet/>
      <dgm:spPr>
        <a:solidFill>
          <a:schemeClr val="accent2"/>
        </a:solidFill>
      </dgm:spPr>
      <dgm:t>
        <a:bodyPr/>
        <a:lstStyle/>
        <a:p>
          <a:r>
            <a:rPr lang="en-GB" dirty="0"/>
            <a:t>Barriers</a:t>
          </a:r>
        </a:p>
      </dgm:t>
    </dgm:pt>
    <dgm:pt modelId="{EB8AAFE3-CA80-46F9-BC17-AF6B6EAA8F61}" type="parTrans" cxnId="{00614343-CCE2-43EB-8392-E0294AA1F892}">
      <dgm:prSet/>
      <dgm:spPr/>
      <dgm:t>
        <a:bodyPr/>
        <a:lstStyle/>
        <a:p>
          <a:endParaRPr lang="en-GB"/>
        </a:p>
      </dgm:t>
    </dgm:pt>
    <dgm:pt modelId="{7902F773-740E-4671-8888-B823E9CF598D}" type="sibTrans" cxnId="{00614343-CCE2-43EB-8392-E0294AA1F892}">
      <dgm:prSet/>
      <dgm:spPr/>
      <dgm:t>
        <a:bodyPr/>
        <a:lstStyle/>
        <a:p>
          <a:endParaRPr lang="en-GB"/>
        </a:p>
      </dgm:t>
    </dgm:pt>
    <dgm:pt modelId="{3581E430-3AFE-49F3-82B1-C9066071BA26}" type="pres">
      <dgm:prSet presAssocID="{94BDAB78-298F-4A0C-8279-7F4A6FFBFFE1}" presName="Name0" presStyleCnt="0">
        <dgm:presLayoutVars>
          <dgm:dir/>
          <dgm:animLvl val="lvl"/>
          <dgm:resizeHandles val="exact"/>
        </dgm:presLayoutVars>
      </dgm:prSet>
      <dgm:spPr/>
    </dgm:pt>
    <dgm:pt modelId="{782D4EDE-586B-4550-B630-6C0EDA069611}" type="pres">
      <dgm:prSet presAssocID="{3243A244-18FD-41F8-9118-64AC9E2BB14A}" presName="composite" presStyleCnt="0"/>
      <dgm:spPr/>
    </dgm:pt>
    <dgm:pt modelId="{762FFF94-106D-41A3-B064-21FB2D4205C5}" type="pres">
      <dgm:prSet presAssocID="{3243A244-18FD-41F8-9118-64AC9E2BB14A}" presName="parTx" presStyleLbl="alignNode1" presStyleIdx="0" presStyleCnt="2" custLinFactNeighborX="-1" custLinFactNeighborY="-85514">
        <dgm:presLayoutVars>
          <dgm:chMax val="0"/>
          <dgm:chPref val="0"/>
          <dgm:bulletEnabled val="1"/>
        </dgm:presLayoutVars>
      </dgm:prSet>
      <dgm:spPr/>
    </dgm:pt>
    <dgm:pt modelId="{023062BD-FC36-4721-90A2-157AB0884BEB}" type="pres">
      <dgm:prSet presAssocID="{3243A244-18FD-41F8-9118-64AC9E2BB14A}" presName="desTx" presStyleLbl="alignAccFollowNode1" presStyleIdx="0" presStyleCnt="2" custScaleY="197031" custLinFactNeighborX="-1" custLinFactNeighborY="24300">
        <dgm:presLayoutVars>
          <dgm:bulletEnabled val="1"/>
        </dgm:presLayoutVars>
      </dgm:prSet>
      <dgm:spPr>
        <a:solidFill>
          <a:srgbClr val="D7E9DB">
            <a:alpha val="90000"/>
          </a:srgbClr>
        </a:solidFill>
      </dgm:spPr>
    </dgm:pt>
    <dgm:pt modelId="{1E091629-7A69-416C-AF2E-5CD92E492AE3}" type="pres">
      <dgm:prSet presAssocID="{5E1B2A35-190B-4D60-8376-D4A5852B93E8}" presName="space" presStyleCnt="0"/>
      <dgm:spPr/>
    </dgm:pt>
    <dgm:pt modelId="{7D6DF103-7471-481F-AE59-FD0A7AB03B9D}" type="pres">
      <dgm:prSet presAssocID="{35C76FC6-1FCA-424C-A3DA-191EF1008BD6}" presName="composite" presStyleCnt="0"/>
      <dgm:spPr/>
    </dgm:pt>
    <dgm:pt modelId="{8F1E5C0B-BB93-4144-876D-6EE11E2547B6}" type="pres">
      <dgm:prSet presAssocID="{35C76FC6-1FCA-424C-A3DA-191EF1008BD6}" presName="parTx" presStyleLbl="alignNode1" presStyleIdx="1" presStyleCnt="2" custLinFactNeighborX="-941" custLinFactNeighborY="-89440">
        <dgm:presLayoutVars>
          <dgm:chMax val="0"/>
          <dgm:chPref val="0"/>
          <dgm:bulletEnabled val="1"/>
        </dgm:presLayoutVars>
      </dgm:prSet>
      <dgm:spPr/>
    </dgm:pt>
    <dgm:pt modelId="{D2653852-5099-40B8-9E7A-08BD4DC37BFA}" type="pres">
      <dgm:prSet presAssocID="{35C76FC6-1FCA-424C-A3DA-191EF1008BD6}" presName="desTx" presStyleLbl="alignAccFollowNode1" presStyleIdx="1" presStyleCnt="2" custScaleY="198289" custLinFactNeighborX="1" custLinFactNeighborY="23986">
        <dgm:presLayoutVars>
          <dgm:bulletEnabled val="1"/>
        </dgm:presLayoutVars>
      </dgm:prSet>
      <dgm:spPr>
        <a:solidFill>
          <a:srgbClr val="E6CEC2">
            <a:alpha val="90000"/>
          </a:srgbClr>
        </a:solidFill>
      </dgm:spPr>
    </dgm:pt>
  </dgm:ptLst>
  <dgm:cxnLst>
    <dgm:cxn modelId="{B9F3DF09-FF0D-48CC-9DFB-33D5A0668A5E}" type="presOf" srcId="{94BDAB78-298F-4A0C-8279-7F4A6FFBFFE1}" destId="{3581E430-3AFE-49F3-82B1-C9066071BA26}" srcOrd="0" destOrd="0" presId="urn:microsoft.com/office/officeart/2005/8/layout/hList1"/>
    <dgm:cxn modelId="{00614343-CCE2-43EB-8392-E0294AA1F892}" srcId="{94BDAB78-298F-4A0C-8279-7F4A6FFBFFE1}" destId="{35C76FC6-1FCA-424C-A3DA-191EF1008BD6}" srcOrd="1" destOrd="0" parTransId="{EB8AAFE3-CA80-46F9-BC17-AF6B6EAA8F61}" sibTransId="{7902F773-740E-4671-8888-B823E9CF598D}"/>
    <dgm:cxn modelId="{BD437650-FA91-463D-B9F4-8D9DDB4A7AD2}" srcId="{94BDAB78-298F-4A0C-8279-7F4A6FFBFFE1}" destId="{3243A244-18FD-41F8-9118-64AC9E2BB14A}" srcOrd="0" destOrd="0" parTransId="{0F7A08D8-C196-4B0C-8008-71896EF18249}" sibTransId="{5E1B2A35-190B-4D60-8376-D4A5852B93E8}"/>
    <dgm:cxn modelId="{3C8AB056-A14B-412B-80E3-B4C0F4D9ACC9}" type="presOf" srcId="{3243A244-18FD-41F8-9118-64AC9E2BB14A}" destId="{762FFF94-106D-41A3-B064-21FB2D4205C5}" srcOrd="0" destOrd="0" presId="urn:microsoft.com/office/officeart/2005/8/layout/hList1"/>
    <dgm:cxn modelId="{43ED7EEB-F32B-4D14-B019-9BD3D948E07E}" type="presOf" srcId="{35C76FC6-1FCA-424C-A3DA-191EF1008BD6}" destId="{8F1E5C0B-BB93-4144-876D-6EE11E2547B6}" srcOrd="0" destOrd="0" presId="urn:microsoft.com/office/officeart/2005/8/layout/hList1"/>
    <dgm:cxn modelId="{A5D158D3-5042-45D7-9A93-8557D6E18313}" type="presParOf" srcId="{3581E430-3AFE-49F3-82B1-C9066071BA26}" destId="{782D4EDE-586B-4550-B630-6C0EDA069611}" srcOrd="0" destOrd="0" presId="urn:microsoft.com/office/officeart/2005/8/layout/hList1"/>
    <dgm:cxn modelId="{BF650103-3818-49B1-A78F-29DF9CBAF880}" type="presParOf" srcId="{782D4EDE-586B-4550-B630-6C0EDA069611}" destId="{762FFF94-106D-41A3-B064-21FB2D4205C5}" srcOrd="0" destOrd="0" presId="urn:microsoft.com/office/officeart/2005/8/layout/hList1"/>
    <dgm:cxn modelId="{50924497-CD14-4D53-8BF7-97E598595C37}" type="presParOf" srcId="{782D4EDE-586B-4550-B630-6C0EDA069611}" destId="{023062BD-FC36-4721-90A2-157AB0884BEB}" srcOrd="1" destOrd="0" presId="urn:microsoft.com/office/officeart/2005/8/layout/hList1"/>
    <dgm:cxn modelId="{6A57DFE1-CA57-4A48-B344-B390DC6A84EC}" type="presParOf" srcId="{3581E430-3AFE-49F3-82B1-C9066071BA26}" destId="{1E091629-7A69-416C-AF2E-5CD92E492AE3}" srcOrd="1" destOrd="0" presId="urn:microsoft.com/office/officeart/2005/8/layout/hList1"/>
    <dgm:cxn modelId="{C0ED0B43-851A-4848-BF55-B71FF7EFBF78}" type="presParOf" srcId="{3581E430-3AFE-49F3-82B1-C9066071BA26}" destId="{7D6DF103-7471-481F-AE59-FD0A7AB03B9D}" srcOrd="2" destOrd="0" presId="urn:microsoft.com/office/officeart/2005/8/layout/hList1"/>
    <dgm:cxn modelId="{2F0BD04F-12BF-4D6B-B8DD-5006814B20DB}" type="presParOf" srcId="{7D6DF103-7471-481F-AE59-FD0A7AB03B9D}" destId="{8F1E5C0B-BB93-4144-876D-6EE11E2547B6}" srcOrd="0" destOrd="0" presId="urn:microsoft.com/office/officeart/2005/8/layout/hList1"/>
    <dgm:cxn modelId="{F667F9D7-0BF3-461D-BBA3-799471678527}" type="presParOf" srcId="{7D6DF103-7471-481F-AE59-FD0A7AB03B9D}" destId="{D2653852-5099-40B8-9E7A-08BD4DC37BF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8F97A-91A4-4596-B512-9A5FF00C243F}">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67408B-6959-42E3-BC92-24E25E36611A}">
      <dsp:nvSpPr>
        <dsp:cNvPr id="0" name=""/>
        <dsp:cNvSpPr/>
      </dsp:nvSpPr>
      <dsp:spPr>
        <a:xfrm>
          <a:off x="277275" y="208046"/>
          <a:ext cx="504136" cy="50413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09D657-BB23-4422-BD33-69A69CA5E57D}">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dirty="0"/>
            <a:t>2022 - The need for a Co-production Charter or Promise was identified</a:t>
          </a:r>
        </a:p>
      </dsp:txBody>
      <dsp:txXfrm>
        <a:off x="1058686" y="1808"/>
        <a:ext cx="9456913" cy="916611"/>
      </dsp:txXfrm>
    </dsp:sp>
    <dsp:sp modelId="{973D037A-3415-46DB-8954-DE878B814B81}">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73D1E-22FC-42D3-91E1-094DDC449D49}">
      <dsp:nvSpPr>
        <dsp:cNvPr id="0" name=""/>
        <dsp:cNvSpPr/>
      </dsp:nvSpPr>
      <dsp:spPr>
        <a:xfrm>
          <a:off x="277275" y="1353811"/>
          <a:ext cx="504136" cy="5041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BC06B5-B030-434E-94CD-AEAE3875685B}">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GB" sz="1700" kern="1200"/>
            <a:t>2022-23 – Co-production Promise content co-produced with Children, Young People, Parents, Carers and Professionals, and a Workforce Toolkit created to support practice.</a:t>
          </a:r>
          <a:endParaRPr lang="en-US" sz="1700" kern="1200"/>
        </a:p>
      </dsp:txBody>
      <dsp:txXfrm>
        <a:off x="1058686" y="1147573"/>
        <a:ext cx="9456913" cy="916611"/>
      </dsp:txXfrm>
    </dsp:sp>
    <dsp:sp modelId="{5D3302AD-1B85-471F-9600-CF8E442CFD56}">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DD883C-08D8-4642-AEE4-202846AE5084}">
      <dsp:nvSpPr>
        <dsp:cNvPr id="0" name=""/>
        <dsp:cNvSpPr/>
      </dsp:nvSpPr>
      <dsp:spPr>
        <a:xfrm>
          <a:off x="277275" y="2499576"/>
          <a:ext cx="504136" cy="50413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0304DE-5C9C-4E9D-9329-BDD10770F0E3}">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GB" sz="1700" kern="1200" dirty="0"/>
            <a:t>2023 – Co-production Promise signed off by Staffordshire’s Health and Wellbeing Board, ICS Children and Young People’s Programme Board, Violence Reduction Alliance, Communities Leadership Group, Safeguarding Partnership, Early Help Partnership Board.</a:t>
          </a:r>
          <a:endParaRPr lang="en-US" sz="1700" kern="1200" dirty="0"/>
        </a:p>
      </dsp:txBody>
      <dsp:txXfrm>
        <a:off x="1058686" y="2293338"/>
        <a:ext cx="9456913" cy="916611"/>
      </dsp:txXfrm>
    </dsp:sp>
    <dsp:sp modelId="{DDE72C8A-0841-467E-B1AA-FAE2905DE6F3}">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C878C9-122D-4EE5-AC68-FAE1EA9F26C3}">
      <dsp:nvSpPr>
        <dsp:cNvPr id="0" name=""/>
        <dsp:cNvSpPr/>
      </dsp:nvSpPr>
      <dsp:spPr>
        <a:xfrm>
          <a:off x="277275" y="3645341"/>
          <a:ext cx="504136" cy="50413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70E142-5CC7-43B0-9E1A-0303E180D31E}">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GB" sz="1700" kern="1200"/>
            <a:t>2024 – Process of embedding commitments through culture change and frontline practice begins</a:t>
          </a:r>
          <a:endParaRPr lang="en-US" sz="1700" kern="1200"/>
        </a:p>
      </dsp:txBody>
      <dsp:txXfrm>
        <a:off x="1058686" y="3439103"/>
        <a:ext cx="9456913" cy="916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F06DD-E35A-42A1-8A35-3AF1356A5A97}">
      <dsp:nvSpPr>
        <dsp:cNvPr id="0" name=""/>
        <dsp:cNvSpPr/>
      </dsp:nvSpPr>
      <dsp:spPr>
        <a:xfrm>
          <a:off x="0" y="717"/>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74133-718F-4AAE-BEF2-7D956C071D41}">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034C1B-26F3-49E3-A19F-7B23C1E7EFDF}">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22350">
            <a:lnSpc>
              <a:spcPct val="90000"/>
            </a:lnSpc>
            <a:spcBef>
              <a:spcPct val="0"/>
            </a:spcBef>
            <a:spcAft>
              <a:spcPct val="35000"/>
            </a:spcAft>
            <a:buNone/>
          </a:pPr>
          <a:r>
            <a:rPr lang="en-US" sz="2300" kern="1200" dirty="0"/>
            <a:t>Downloadable Co-production </a:t>
          </a:r>
          <a:r>
            <a:rPr lang="en-US" sz="2300" kern="1200" dirty="0">
              <a:hlinkClick xmlns:r="http://schemas.openxmlformats.org/officeDocument/2006/relationships" r:id="rId3"/>
            </a:rPr>
            <a:t>Toolkit</a:t>
          </a:r>
          <a:endParaRPr lang="en-US" sz="2300" kern="1200" dirty="0"/>
        </a:p>
      </dsp:txBody>
      <dsp:txXfrm>
        <a:off x="1939533" y="717"/>
        <a:ext cx="4362067" cy="1679249"/>
      </dsp:txXfrm>
    </dsp:sp>
    <dsp:sp modelId="{AC7C2B9A-0136-4FA5-83C8-327CE2EDC7AB}">
      <dsp:nvSpPr>
        <dsp:cNvPr id="0" name=""/>
        <dsp:cNvSpPr/>
      </dsp:nvSpPr>
      <dsp:spPr>
        <a:xfrm>
          <a:off x="0" y="2099779"/>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28734-37C8-4DBE-B514-D8889B4E7D75}">
      <dsp:nvSpPr>
        <dsp:cNvPr id="0" name=""/>
        <dsp:cNvSpPr/>
      </dsp:nvSpPr>
      <dsp:spPr>
        <a:xfrm>
          <a:off x="507973" y="2477610"/>
          <a:ext cx="923587" cy="92358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B63DA-EA1E-470F-9CD0-55069F5C68A4}">
      <dsp:nvSpPr>
        <dsp:cNvPr id="0" name=""/>
        <dsp:cNvSpPr/>
      </dsp:nvSpPr>
      <dsp:spPr>
        <a:xfrm>
          <a:off x="1939533" y="2099779"/>
          <a:ext cx="2835720"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22350">
            <a:lnSpc>
              <a:spcPct val="90000"/>
            </a:lnSpc>
            <a:spcBef>
              <a:spcPct val="0"/>
            </a:spcBef>
            <a:spcAft>
              <a:spcPct val="35000"/>
            </a:spcAft>
            <a:buNone/>
          </a:pPr>
          <a:r>
            <a:rPr lang="en-US" sz="2300" kern="1200" dirty="0"/>
            <a:t>Short webinars to grow your teams understanding of co-production</a:t>
          </a:r>
        </a:p>
      </dsp:txBody>
      <dsp:txXfrm>
        <a:off x="1939533" y="2099779"/>
        <a:ext cx="2835720" cy="1679249"/>
      </dsp:txXfrm>
    </dsp:sp>
    <dsp:sp modelId="{2122F01B-B950-4D25-AF04-579C687B9245}">
      <dsp:nvSpPr>
        <dsp:cNvPr id="0" name=""/>
        <dsp:cNvSpPr/>
      </dsp:nvSpPr>
      <dsp:spPr>
        <a:xfrm>
          <a:off x="4775253" y="2099779"/>
          <a:ext cx="152634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6"/>
            </a:rPr>
            <a:t>Starting a conversation around Co-production</a:t>
          </a:r>
          <a:endParaRPr lang="en-US" sz="1100" kern="1200"/>
        </a:p>
        <a:p>
          <a:pPr marL="0" lvl="0" indent="0" algn="l" defTabSz="488950">
            <a:lnSpc>
              <a:spcPct val="90000"/>
            </a:lnSpc>
            <a:spcBef>
              <a:spcPct val="0"/>
            </a:spcBef>
            <a:spcAft>
              <a:spcPct val="35000"/>
            </a:spcAft>
            <a:buNone/>
          </a:pPr>
          <a:r>
            <a:rPr lang="en-US" sz="1100" kern="1200">
              <a:hlinkClick xmlns:r="http://schemas.openxmlformats.org/officeDocument/2006/relationships" r:id="rId7"/>
            </a:rPr>
            <a:t>Co-production in the wider context of engagement</a:t>
          </a:r>
          <a:endParaRPr lang="en-US" sz="1100" kern="1200"/>
        </a:p>
      </dsp:txBody>
      <dsp:txXfrm>
        <a:off x="4775253" y="2099779"/>
        <a:ext cx="1526347" cy="1679249"/>
      </dsp:txXfrm>
    </dsp:sp>
    <dsp:sp modelId="{F3A88547-138F-496D-96CB-FD64EBA95223}">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8E572-F25F-4690-A279-6EFEA2347A20}">
      <dsp:nvSpPr>
        <dsp:cNvPr id="0" name=""/>
        <dsp:cNvSpPr/>
      </dsp:nvSpPr>
      <dsp:spPr>
        <a:xfrm>
          <a:off x="507973" y="4576672"/>
          <a:ext cx="923587" cy="923587"/>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56353-2FAD-4E35-ABAF-79F7769CABFD}">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22350">
            <a:lnSpc>
              <a:spcPct val="90000"/>
            </a:lnSpc>
            <a:spcBef>
              <a:spcPct val="0"/>
            </a:spcBef>
            <a:spcAft>
              <a:spcPct val="35000"/>
            </a:spcAft>
            <a:buNone/>
          </a:pPr>
          <a:r>
            <a:rPr lang="en-US" sz="2300" kern="1200"/>
            <a:t>One Stop Shop for </a:t>
          </a:r>
          <a:r>
            <a:rPr lang="en-US" sz="2300" kern="1200">
              <a:hlinkClick xmlns:r="http://schemas.openxmlformats.org/officeDocument/2006/relationships" r:id="rId10"/>
            </a:rPr>
            <a:t>Co-production Resources</a:t>
          </a:r>
          <a:endParaRPr lang="en-US" sz="2300" kern="1200"/>
        </a:p>
      </dsp:txBody>
      <dsp:txXfrm>
        <a:off x="1939533" y="4198841"/>
        <a:ext cx="4362067" cy="1679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2BC4B-2FBB-4F61-B06C-2CF14DA5EEBD}">
      <dsp:nvSpPr>
        <dsp:cNvPr id="0" name=""/>
        <dsp:cNvSpPr/>
      </dsp:nvSpPr>
      <dsp:spPr>
        <a:xfrm>
          <a:off x="0" y="0"/>
          <a:ext cx="12192000" cy="2584694"/>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336967-AA3D-412D-95F7-0CBE0FE81770}">
      <dsp:nvSpPr>
        <dsp:cNvPr id="0" name=""/>
        <dsp:cNvSpPr/>
      </dsp:nvSpPr>
      <dsp:spPr>
        <a:xfrm>
          <a:off x="369677" y="344625"/>
          <a:ext cx="2120860" cy="18954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B686B3-F64E-4070-BC90-C1BC5E3C0433}">
      <dsp:nvSpPr>
        <dsp:cNvPr id="0" name=""/>
        <dsp:cNvSpPr/>
      </dsp:nvSpPr>
      <dsp:spPr>
        <a:xfrm rot="10800000">
          <a:off x="369677" y="2584694"/>
          <a:ext cx="2120860" cy="3159071"/>
        </a:xfrm>
        <a:prstGeom prst="round2SameRect">
          <a:avLst>
            <a:gd name="adj1" fmla="val 10500"/>
            <a:gd name="adj2" fmla="val 0"/>
          </a:avLst>
        </a:prstGeom>
        <a:solidFill>
          <a:srgbClr val="DAEDF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Enter your team’s actions/ pledges here</a:t>
          </a:r>
          <a:endParaRPr lang="en-GB" sz="2800" kern="1200" dirty="0"/>
        </a:p>
      </dsp:txBody>
      <dsp:txXfrm rot="10800000">
        <a:off x="434901" y="2584694"/>
        <a:ext cx="1990412" cy="3093847"/>
      </dsp:txXfrm>
    </dsp:sp>
    <dsp:sp modelId="{7B03BC38-73B6-45C6-B4FB-C2FC0302AA4E}">
      <dsp:nvSpPr>
        <dsp:cNvPr id="0" name=""/>
        <dsp:cNvSpPr/>
      </dsp:nvSpPr>
      <dsp:spPr>
        <a:xfrm>
          <a:off x="2702623" y="344625"/>
          <a:ext cx="2120860" cy="189544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9481E2-982F-42EE-8686-C79CB8E296F4}">
      <dsp:nvSpPr>
        <dsp:cNvPr id="0" name=""/>
        <dsp:cNvSpPr/>
      </dsp:nvSpPr>
      <dsp:spPr>
        <a:xfrm rot="10800000">
          <a:off x="2702623" y="2584694"/>
          <a:ext cx="2120860" cy="3159071"/>
        </a:xfrm>
        <a:prstGeom prst="round2SameRect">
          <a:avLst>
            <a:gd name="adj1" fmla="val 10500"/>
            <a:gd name="adj2" fmla="val 0"/>
          </a:avLst>
        </a:prstGeom>
        <a:solidFill>
          <a:srgbClr val="F3DFD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Enter your team’s actions</a:t>
          </a:r>
          <a:r>
            <a:rPr lang="en-GB" sz="2800" kern="1200" dirty="0"/>
            <a:t>/ pledges</a:t>
          </a:r>
          <a:r>
            <a:rPr lang="en-US" sz="2800" kern="1200" dirty="0"/>
            <a:t> here</a:t>
          </a:r>
          <a:endParaRPr lang="en-GB" sz="2800" kern="1200" dirty="0"/>
        </a:p>
      </dsp:txBody>
      <dsp:txXfrm rot="10800000">
        <a:off x="2767847" y="2584694"/>
        <a:ext cx="1990412" cy="3093847"/>
      </dsp:txXfrm>
    </dsp:sp>
    <dsp:sp modelId="{C62933ED-4E06-4CFE-9ED4-87ECAEF03047}">
      <dsp:nvSpPr>
        <dsp:cNvPr id="0" name=""/>
        <dsp:cNvSpPr/>
      </dsp:nvSpPr>
      <dsp:spPr>
        <a:xfrm>
          <a:off x="5035569" y="344625"/>
          <a:ext cx="2120860" cy="1895442"/>
        </a:xfrm>
        <a:prstGeom prst="roundRect">
          <a:avLst>
            <a:gd name="adj" fmla="val 10000"/>
          </a:avLst>
        </a:prstGeom>
        <a:blipFill dpi="0" rotWithShape="1">
          <a:blip xmlns:r="http://schemas.openxmlformats.org/officeDocument/2006/relationships" r:embed="rId3"/>
          <a:srcRect/>
          <a:stretch>
            <a:fillRect l="-95745" t="-49555" r="-106811" b="-9032"/>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451F9D-4ABD-4568-B94C-9F0EF75C6BF1}">
      <dsp:nvSpPr>
        <dsp:cNvPr id="0" name=""/>
        <dsp:cNvSpPr/>
      </dsp:nvSpPr>
      <dsp:spPr>
        <a:xfrm rot="10800000">
          <a:off x="5035569" y="2584694"/>
          <a:ext cx="2120860" cy="3159071"/>
        </a:xfrm>
        <a:prstGeom prst="round2SameRect">
          <a:avLst>
            <a:gd name="adj1" fmla="val 10500"/>
            <a:gd name="adj2" fmla="val 0"/>
          </a:avLst>
        </a:prstGeom>
        <a:solidFill>
          <a:srgbClr val="E8D2D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Enter your team’s actions</a:t>
          </a:r>
          <a:r>
            <a:rPr lang="en-GB" sz="2800" kern="1200" dirty="0"/>
            <a:t>/ pledges</a:t>
          </a:r>
          <a:r>
            <a:rPr lang="en-US" sz="2800" kern="1200" dirty="0"/>
            <a:t> here</a:t>
          </a:r>
          <a:endParaRPr lang="en-GB" sz="2800" kern="1200" dirty="0"/>
        </a:p>
      </dsp:txBody>
      <dsp:txXfrm rot="10800000">
        <a:off x="5100793" y="2584694"/>
        <a:ext cx="1990412" cy="3093847"/>
      </dsp:txXfrm>
    </dsp:sp>
    <dsp:sp modelId="{7F3A44B6-8515-480A-A9BB-FBC0F07AB47B}">
      <dsp:nvSpPr>
        <dsp:cNvPr id="0" name=""/>
        <dsp:cNvSpPr/>
      </dsp:nvSpPr>
      <dsp:spPr>
        <a:xfrm>
          <a:off x="7368516" y="344625"/>
          <a:ext cx="2120860" cy="1895442"/>
        </a:xfrm>
        <a:prstGeom prst="roundRect">
          <a:avLst>
            <a:gd name="adj" fmla="val 10000"/>
          </a:avLst>
        </a:prstGeom>
        <a:blipFill dpi="0" rotWithShape="1">
          <a:blip xmlns:r="http://schemas.openxmlformats.org/officeDocument/2006/relationships" r:embed="rId4"/>
          <a:srcRect/>
          <a:stretch>
            <a:fillRect l="-183982" t="-13486" r="1818" b="-5605"/>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697FEA-F611-4718-8C59-7342FD36B773}">
      <dsp:nvSpPr>
        <dsp:cNvPr id="0" name=""/>
        <dsp:cNvSpPr/>
      </dsp:nvSpPr>
      <dsp:spPr>
        <a:xfrm rot="10800000">
          <a:off x="7368516" y="2584694"/>
          <a:ext cx="2120860" cy="3159071"/>
        </a:xfrm>
        <a:prstGeom prst="round2SameRect">
          <a:avLst>
            <a:gd name="adj1" fmla="val 10500"/>
            <a:gd name="adj2" fmla="val 0"/>
          </a:avLst>
        </a:prstGeom>
        <a:solidFill>
          <a:srgbClr val="D7E9D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Enter your team’s actions</a:t>
          </a:r>
          <a:r>
            <a:rPr lang="en-GB" sz="2800" kern="1200" dirty="0"/>
            <a:t>/ pledges</a:t>
          </a:r>
          <a:r>
            <a:rPr lang="en-US" sz="2800" kern="1200" dirty="0"/>
            <a:t> here</a:t>
          </a:r>
          <a:endParaRPr lang="en-GB" sz="2800" kern="1200" dirty="0"/>
        </a:p>
      </dsp:txBody>
      <dsp:txXfrm rot="10800000">
        <a:off x="7433740" y="2584694"/>
        <a:ext cx="1990412" cy="3093847"/>
      </dsp:txXfrm>
    </dsp:sp>
    <dsp:sp modelId="{B33052B6-1E05-4886-9D22-ACCC3DD28D6B}">
      <dsp:nvSpPr>
        <dsp:cNvPr id="0" name=""/>
        <dsp:cNvSpPr/>
      </dsp:nvSpPr>
      <dsp:spPr>
        <a:xfrm>
          <a:off x="9749648" y="302717"/>
          <a:ext cx="2120860" cy="1895442"/>
        </a:xfrm>
        <a:prstGeom prst="roundRect">
          <a:avLst>
            <a:gd name="adj" fmla="val 10000"/>
          </a:avLst>
        </a:prstGeom>
        <a:blipFill dpi="0" rotWithShape="1">
          <a:blip xmlns:r="http://schemas.openxmlformats.org/officeDocument/2006/relationships" r:embed="rId5"/>
          <a:srcRect/>
          <a:stretch>
            <a:fillRect l="-249726" t="-2961" r="3100" b="-6623"/>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6657C4-75C0-41F2-AC0E-7C3C74DBCFE7}">
      <dsp:nvSpPr>
        <dsp:cNvPr id="0" name=""/>
        <dsp:cNvSpPr/>
      </dsp:nvSpPr>
      <dsp:spPr>
        <a:xfrm rot="10800000">
          <a:off x="9701462" y="2584694"/>
          <a:ext cx="2120860" cy="3159071"/>
        </a:xfrm>
        <a:prstGeom prst="round2SameRect">
          <a:avLst>
            <a:gd name="adj1" fmla="val 10500"/>
            <a:gd name="adj2" fmla="val 0"/>
          </a:avLst>
        </a:prstGeom>
        <a:solidFill>
          <a:srgbClr val="DFDAD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Enter your team’s actions</a:t>
          </a:r>
          <a:r>
            <a:rPr lang="en-GB" sz="2800" kern="1200" dirty="0"/>
            <a:t>/ pledges</a:t>
          </a:r>
          <a:r>
            <a:rPr lang="en-US" sz="2800" kern="1200" dirty="0"/>
            <a:t> here</a:t>
          </a:r>
          <a:endParaRPr lang="en-GB" sz="2800" kern="1200" dirty="0"/>
        </a:p>
      </dsp:txBody>
      <dsp:txXfrm rot="10800000">
        <a:off x="9766686" y="2584694"/>
        <a:ext cx="1990412" cy="3093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FFF94-106D-41A3-B064-21FB2D4205C5}">
      <dsp:nvSpPr>
        <dsp:cNvPr id="0" name=""/>
        <dsp:cNvSpPr/>
      </dsp:nvSpPr>
      <dsp:spPr>
        <a:xfrm>
          <a:off x="1" y="0"/>
          <a:ext cx="3663160" cy="1465264"/>
        </a:xfrm>
        <a:prstGeom prst="rect">
          <a:avLst/>
        </a:prstGeom>
        <a:solidFill>
          <a:srgbClr val="92D050"/>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235712" rIns="412496" bIns="235712" numCol="1" spcCol="1270" anchor="ctr" anchorCtr="0">
          <a:noAutofit/>
        </a:bodyPr>
        <a:lstStyle/>
        <a:p>
          <a:pPr marL="0" lvl="0" indent="0" algn="ctr" defTabSz="2578100">
            <a:lnSpc>
              <a:spcPct val="90000"/>
            </a:lnSpc>
            <a:spcBef>
              <a:spcPct val="0"/>
            </a:spcBef>
            <a:spcAft>
              <a:spcPct val="35000"/>
            </a:spcAft>
            <a:buNone/>
          </a:pPr>
          <a:r>
            <a:rPr lang="en-GB" sz="5800" kern="1200" dirty="0"/>
            <a:t>Enablers</a:t>
          </a:r>
        </a:p>
      </dsp:txBody>
      <dsp:txXfrm>
        <a:off x="1" y="0"/>
        <a:ext cx="3663160" cy="1465264"/>
      </dsp:txXfrm>
    </dsp:sp>
    <dsp:sp modelId="{023062BD-FC36-4721-90A2-157AB0884BEB}">
      <dsp:nvSpPr>
        <dsp:cNvPr id="0" name=""/>
        <dsp:cNvSpPr/>
      </dsp:nvSpPr>
      <dsp:spPr>
        <a:xfrm>
          <a:off x="1" y="1575034"/>
          <a:ext cx="3663160" cy="5019088"/>
        </a:xfrm>
        <a:prstGeom prst="rect">
          <a:avLst/>
        </a:prstGeom>
        <a:solidFill>
          <a:srgbClr val="D7E9DB">
            <a:alpha val="90000"/>
          </a:srgb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E5C0B-BB93-4144-876D-6EE11E2547B6}">
      <dsp:nvSpPr>
        <dsp:cNvPr id="0" name=""/>
        <dsp:cNvSpPr/>
      </dsp:nvSpPr>
      <dsp:spPr>
        <a:xfrm>
          <a:off x="4141570" y="0"/>
          <a:ext cx="3663160" cy="1465264"/>
        </a:xfrm>
        <a:prstGeom prst="rect">
          <a:avLst/>
        </a:prstGeom>
        <a:solidFill>
          <a:schemeClr val="accent2"/>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235712" rIns="412496" bIns="235712" numCol="1" spcCol="1270" anchor="ctr" anchorCtr="0">
          <a:noAutofit/>
        </a:bodyPr>
        <a:lstStyle/>
        <a:p>
          <a:pPr marL="0" lvl="0" indent="0" algn="ctr" defTabSz="2578100">
            <a:lnSpc>
              <a:spcPct val="90000"/>
            </a:lnSpc>
            <a:spcBef>
              <a:spcPct val="0"/>
            </a:spcBef>
            <a:spcAft>
              <a:spcPct val="35000"/>
            </a:spcAft>
            <a:buNone/>
          </a:pPr>
          <a:r>
            <a:rPr lang="en-GB" sz="5800" kern="1200" dirty="0"/>
            <a:t>Barriers</a:t>
          </a:r>
        </a:p>
      </dsp:txBody>
      <dsp:txXfrm>
        <a:off x="4141570" y="0"/>
        <a:ext cx="3663160" cy="1465264"/>
      </dsp:txXfrm>
    </dsp:sp>
    <dsp:sp modelId="{D2653852-5099-40B8-9E7A-08BD4DC37BFA}">
      <dsp:nvSpPr>
        <dsp:cNvPr id="0" name=""/>
        <dsp:cNvSpPr/>
      </dsp:nvSpPr>
      <dsp:spPr>
        <a:xfrm>
          <a:off x="4176077" y="1543001"/>
          <a:ext cx="3663160" cy="5051134"/>
        </a:xfrm>
        <a:prstGeom prst="rect">
          <a:avLst/>
        </a:prstGeom>
        <a:solidFill>
          <a:srgbClr val="E6CEC2">
            <a:alpha val="90000"/>
          </a:srgb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E7076-6B49-4996-AD1B-95689A85D96B}" type="datetimeFigureOut">
              <a:rPr lang="en-GB" smtClean="0"/>
              <a:t>06/05/2025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3B4BF-367E-4E2D-A580-5578E3E2059A}" type="slidenum">
              <a:rPr lang="en-GB" smtClean="0"/>
              <a:t>‹#›</a:t>
            </a:fld>
            <a:endParaRPr lang="en-GB"/>
          </a:p>
        </p:txBody>
      </p:sp>
    </p:spTree>
    <p:extLst>
      <p:ext uri="{BB962C8B-B14F-4D97-AF65-F5344CB8AC3E}">
        <p14:creationId xmlns:p14="http://schemas.microsoft.com/office/powerpoint/2010/main" val="1458263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kEgsJXLo7M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deck is intended to help you and your team to explore co-production as a way of working, to grow in our understanding of co-production, to be aware of the available tools that could help and begin to understand how it could help to improve our working practice and outcomes for those we are responsible for providing support for.</a:t>
            </a:r>
          </a:p>
          <a:p>
            <a:endParaRPr lang="en-US" dirty="0"/>
          </a:p>
          <a:p>
            <a:r>
              <a:rPr lang="en-US" dirty="0"/>
              <a:t>The notes for each slide will support the slide content </a:t>
            </a:r>
            <a:r>
              <a:rPr lang="en-US"/>
              <a:t>and you </a:t>
            </a:r>
            <a:r>
              <a:rPr lang="en-US" dirty="0"/>
              <a:t>do not need to be experts to lead or engage in this exercise.</a:t>
            </a:r>
          </a:p>
          <a:p>
            <a:endParaRPr lang="en-US" dirty="0"/>
          </a:p>
          <a:p>
            <a:r>
              <a:rPr lang="en-US" dirty="0"/>
              <a:t>It could be used as an agenda item on a team meeting with a number of options available.</a:t>
            </a:r>
          </a:p>
          <a:p>
            <a:endParaRPr lang="en-US" dirty="0"/>
          </a:p>
          <a:p>
            <a:r>
              <a:rPr lang="en-US" dirty="0"/>
              <a:t>1) 10-15 minute slot - Covering a brief introduction and playing the co-production promise video (link embedded).  </a:t>
            </a:r>
          </a:p>
          <a:p>
            <a:endParaRPr lang="en-US" dirty="0"/>
          </a:p>
          <a:p>
            <a:r>
              <a:rPr lang="en-US" dirty="0"/>
              <a:t>2) 45 minutes As option 1, followed by watching/discussing the 2 short 10-minute webinars that help grow our understanding of co-production.  </a:t>
            </a:r>
          </a:p>
          <a:p>
            <a:endParaRPr lang="en-US" dirty="0"/>
          </a:p>
          <a:p>
            <a:r>
              <a:rPr lang="en-US" dirty="0"/>
              <a:t>3) As option 2, plus the full interactive exercise outlined on slide 5, where our team is able to consider how and when we might use co-production to make things better for those we are responsible for providing services for by more fully involving them at every stage.</a:t>
            </a:r>
            <a:endParaRPr lang="en-GB" dirty="0"/>
          </a:p>
        </p:txBody>
      </p:sp>
      <p:sp>
        <p:nvSpPr>
          <p:cNvPr id="4" name="Slide Number Placeholder 3"/>
          <p:cNvSpPr>
            <a:spLocks noGrp="1"/>
          </p:cNvSpPr>
          <p:nvPr>
            <p:ph type="sldNum" sz="quarter" idx="5"/>
          </p:nvPr>
        </p:nvSpPr>
        <p:spPr/>
        <p:txBody>
          <a:bodyPr/>
          <a:lstStyle/>
          <a:p>
            <a:fld id="{EB13B4BF-367E-4E2D-A580-5578E3E2059A}" type="slidenum">
              <a:rPr lang="en-GB" smtClean="0"/>
              <a:t>1</a:t>
            </a:fld>
            <a:endParaRPr lang="en-GB"/>
          </a:p>
        </p:txBody>
      </p:sp>
    </p:spTree>
    <p:extLst>
      <p:ext uri="{BB962C8B-B14F-4D97-AF65-F5344CB8AC3E}">
        <p14:creationId xmlns:p14="http://schemas.microsoft.com/office/powerpoint/2010/main" val="127209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dirty="0">
                <a:solidFill>
                  <a:srgbClr val="202020"/>
                </a:solidFill>
                <a:latin typeface="Calibri" panose="020F0502020204030204" pitchFamily="34" charset="0"/>
              </a:rPr>
              <a:t>Statutory Guidance </a:t>
            </a:r>
            <a:endParaRPr lang="en-GB" sz="1800" b="0" i="0" u="none" strike="noStrike" baseline="0" dirty="0">
              <a:solidFill>
                <a:srgbClr val="000000"/>
              </a:solidFill>
              <a:latin typeface="Calibri" panose="020F0502020204030204" pitchFamily="34" charset="0"/>
            </a:endParaRPr>
          </a:p>
          <a:p>
            <a:r>
              <a:rPr lang="en-US" sz="1800" b="0" i="0" u="none" strike="noStrike" baseline="0" dirty="0">
                <a:solidFill>
                  <a:srgbClr val="0462C1"/>
                </a:solidFill>
                <a:latin typeface="Calibri" panose="020F0502020204030204" pitchFamily="34" charset="0"/>
              </a:rPr>
              <a:t>The SEND Code of Practice from 1 September 2014 </a:t>
            </a:r>
            <a:r>
              <a:rPr lang="en-US" sz="1800" b="0" i="0" u="none" strike="noStrike" baseline="0" dirty="0">
                <a:solidFill>
                  <a:srgbClr val="202020"/>
                </a:solidFill>
                <a:latin typeface="Calibri" panose="020F0502020204030204" pitchFamily="34" charset="0"/>
              </a:rPr>
              <a:t>Government guidance on special educational needs and disability (SEND) for children and young people aged 0 to 25 years.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202020"/>
                </a:solidFill>
                <a:latin typeface="Calibri" panose="020F0502020204030204" pitchFamily="34" charset="0"/>
              </a:rPr>
              <a:t>Co-production and the Care Act - </a:t>
            </a:r>
            <a:r>
              <a:rPr lang="en-US" sz="1800" b="0" i="0" u="none" strike="noStrike" baseline="0" dirty="0">
                <a:solidFill>
                  <a:srgbClr val="0462C1"/>
                </a:solidFill>
                <a:latin typeface="Calibri" panose="020F0502020204030204" pitchFamily="34" charset="0"/>
              </a:rPr>
              <a:t>https://www.thinklocalactpersonal.org.uk/co-production-in-commissioning-tool/co-production/In-more-detail/co-production-and-the-Care-Act/ </a:t>
            </a:r>
          </a:p>
          <a:p>
            <a:r>
              <a:rPr lang="en-US" sz="1800" b="1" i="0" u="none" strike="noStrike" baseline="0" dirty="0">
                <a:solidFill>
                  <a:srgbClr val="202020"/>
                </a:solidFill>
                <a:latin typeface="Calibri" panose="020F0502020204030204" pitchFamily="34" charset="0"/>
              </a:rPr>
              <a:t>NHS Statutory Guidance on working with people and communities: </a:t>
            </a:r>
            <a:endParaRPr lang="en-US" sz="1800" b="0" i="0" u="none" strike="noStrike" baseline="0" dirty="0">
              <a:solidFill>
                <a:srgbClr val="202020"/>
              </a:solidFill>
              <a:latin typeface="Calibri" panose="020F0502020204030204" pitchFamily="34" charset="0"/>
            </a:endParaRPr>
          </a:p>
          <a:p>
            <a:r>
              <a:rPr lang="en-GB" sz="1800" b="0" i="0" u="none" strike="noStrike" baseline="0" dirty="0">
                <a:solidFill>
                  <a:srgbClr val="0462C1"/>
                </a:solidFill>
                <a:latin typeface="Calibri" panose="020F0502020204030204" pitchFamily="34" charset="0"/>
              </a:rPr>
              <a:t>https://www.england.nhs.uk/long-read/working-in-partnership-with-people-and-communities-statutory-guidance/ </a:t>
            </a:r>
          </a:p>
          <a:p>
            <a:endParaRPr lang="en-GB" sz="1800" b="0" i="0" u="none" strike="noStrike" baseline="0" dirty="0">
              <a:solidFill>
                <a:srgbClr val="0462C1"/>
              </a:solidFill>
              <a:latin typeface="Calibri" panose="020F0502020204030204" pitchFamily="34" charset="0"/>
            </a:endParaRPr>
          </a:p>
          <a:p>
            <a:r>
              <a:rPr lang="en-US" dirty="0"/>
              <a:t>Initially the local need for a co-production charter/promise was identified in the CYP SEND system following an OFSTED inspection, however was quickly expanded to cover the whole CYP System and subsequently also adopted by Adult Social Care.</a:t>
            </a:r>
          </a:p>
          <a:p>
            <a:endParaRPr lang="en-US" dirty="0"/>
          </a:p>
          <a:p>
            <a:r>
              <a:rPr lang="en-US" dirty="0"/>
              <a:t>The Co-production Promise commitments resonate with existing strategies such as the SEND and Early Help.  It also resonates with Relational and Restorative Practice principles, Child First principles, strength-based models, etc.</a:t>
            </a:r>
            <a:endParaRPr lang="en-GB" dirty="0"/>
          </a:p>
        </p:txBody>
      </p:sp>
      <p:sp>
        <p:nvSpPr>
          <p:cNvPr id="4" name="Slide Number Placeholder 3"/>
          <p:cNvSpPr>
            <a:spLocks noGrp="1"/>
          </p:cNvSpPr>
          <p:nvPr>
            <p:ph type="sldNum" sz="quarter" idx="5"/>
          </p:nvPr>
        </p:nvSpPr>
        <p:spPr/>
        <p:txBody>
          <a:bodyPr/>
          <a:lstStyle/>
          <a:p>
            <a:fld id="{EB13B4BF-367E-4E2D-A580-5578E3E2059A}" type="slidenum">
              <a:rPr lang="en-GB" smtClean="0"/>
              <a:t>2</a:t>
            </a:fld>
            <a:endParaRPr lang="en-GB"/>
          </a:p>
        </p:txBody>
      </p:sp>
    </p:spTree>
    <p:extLst>
      <p:ext uri="{BB962C8B-B14F-4D97-AF65-F5344CB8AC3E}">
        <p14:creationId xmlns:p14="http://schemas.microsoft.com/office/powerpoint/2010/main" val="296377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final document launched in October 2023 at the Together We Thrive Event at Staffordshire showground.</a:t>
            </a:r>
          </a:p>
          <a:p>
            <a:r>
              <a:rPr lang="en-US" dirty="0"/>
              <a:t>Play the video via the YouTube link to hear the story so far and to introduce the content.</a:t>
            </a:r>
            <a:endParaRPr lang="en-GB" dirty="0"/>
          </a:p>
        </p:txBody>
      </p:sp>
      <p:sp>
        <p:nvSpPr>
          <p:cNvPr id="4" name="Slide Number Placeholder 3"/>
          <p:cNvSpPr>
            <a:spLocks noGrp="1"/>
          </p:cNvSpPr>
          <p:nvPr>
            <p:ph type="sldNum" sz="quarter" idx="5"/>
          </p:nvPr>
        </p:nvSpPr>
        <p:spPr/>
        <p:txBody>
          <a:bodyPr/>
          <a:lstStyle/>
          <a:p>
            <a:fld id="{EB13B4BF-367E-4E2D-A580-5578E3E2059A}" type="slidenum">
              <a:rPr lang="en-GB" smtClean="0"/>
              <a:t>3</a:t>
            </a:fld>
            <a:endParaRPr lang="en-GB"/>
          </a:p>
        </p:txBody>
      </p:sp>
    </p:spTree>
    <p:extLst>
      <p:ext uri="{BB962C8B-B14F-4D97-AF65-F5344CB8AC3E}">
        <p14:creationId xmlns:p14="http://schemas.microsoft.com/office/powerpoint/2010/main" val="12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freely available tools to support the workforce to adopt co-production as an approach in some or all their practice.</a:t>
            </a:r>
          </a:p>
          <a:p>
            <a:endParaRPr lang="en-US" dirty="0"/>
          </a:p>
          <a:p>
            <a:r>
              <a:rPr lang="en-US" dirty="0"/>
              <a:t>The toolkit is a comprehensive document outlining what co-production is and isn’t, why we should do it, when to use it as an appropriate approach as well as when not to.</a:t>
            </a:r>
          </a:p>
          <a:p>
            <a:r>
              <a:rPr lang="en-US" dirty="0"/>
              <a:t>It includes checklists, do and don’ts, identifies common challenges and lessons learned and gives examples as to how the Promise can be used by different parts of the system.</a:t>
            </a:r>
          </a:p>
          <a:p>
            <a:endParaRPr lang="en-US" dirty="0"/>
          </a:p>
          <a:p>
            <a:r>
              <a:rPr lang="en-US" dirty="0"/>
              <a:t>2 short 10-minute webinars have been created. One to introduce co-production to the local workforce and two to place co-production in the wider context of consultation and engagement.</a:t>
            </a:r>
          </a:p>
          <a:p>
            <a:endParaRPr lang="en-US" dirty="0"/>
          </a:p>
          <a:p>
            <a:r>
              <a:rPr lang="en-US" dirty="0"/>
              <a:t>Alternatively, here is a link to a video from TLAP which tries to explain the different rungs of the ladder of engagement in an adult social </a:t>
            </a:r>
            <a:r>
              <a:rPr lang="en-US"/>
              <a:t>care context </a:t>
            </a:r>
            <a:r>
              <a:rPr lang="en-US" b="0" i="0">
                <a:solidFill>
                  <a:srgbClr val="242424"/>
                </a:solidFill>
                <a:effectLst/>
                <a:latin typeface="Verdana" panose="020B0604030504040204" pitchFamily="34" charset="0"/>
              </a:rPr>
              <a:t>- </a:t>
            </a:r>
            <a:r>
              <a:rPr lang="en-US" b="0" i="0" dirty="0">
                <a:effectLst/>
                <a:latin typeface="Verdana" panose="020B0604030504040204" pitchFamily="34" charset="0"/>
                <a:hlinkClick r:id="rId3" tooltip="https://youtu.be/kEgsJXLo7M8"/>
              </a:rPr>
              <a:t>https://youtu.be/kEgsJXLo7M8</a:t>
            </a:r>
            <a:endParaRPr lang="en-US" dirty="0"/>
          </a:p>
          <a:p>
            <a:endParaRPr lang="en-US" dirty="0"/>
          </a:p>
          <a:p>
            <a:r>
              <a:rPr lang="en-US" dirty="0"/>
              <a:t>We have also gathered useful information and resources around co-production in a one stop shop called a Padlet.  This is like an online notice board, where we put anything and everything related to co-production that might be of use or interest to the workforce.</a:t>
            </a:r>
          </a:p>
          <a:p>
            <a:endParaRPr lang="en-US" dirty="0"/>
          </a:p>
          <a:p>
            <a:r>
              <a:rPr lang="en-US" dirty="0"/>
              <a:t>We have tried to organize it in relation to Stoke-on-Trent and Staffordshire resources / local training and support for the workforce (toolkits, webinars, etc.) / case studies and impact / resources and tools from elsewhere.</a:t>
            </a:r>
            <a:endParaRPr lang="en-GB" dirty="0"/>
          </a:p>
        </p:txBody>
      </p:sp>
      <p:sp>
        <p:nvSpPr>
          <p:cNvPr id="4" name="Slide Number Placeholder 3"/>
          <p:cNvSpPr>
            <a:spLocks noGrp="1"/>
          </p:cNvSpPr>
          <p:nvPr>
            <p:ph type="sldNum" sz="quarter" idx="5"/>
          </p:nvPr>
        </p:nvSpPr>
        <p:spPr/>
        <p:txBody>
          <a:bodyPr/>
          <a:lstStyle/>
          <a:p>
            <a:fld id="{EB13B4BF-367E-4E2D-A580-5578E3E2059A}" type="slidenum">
              <a:rPr lang="en-GB" smtClean="0"/>
              <a:t>4</a:t>
            </a:fld>
            <a:endParaRPr lang="en-GB"/>
          </a:p>
        </p:txBody>
      </p:sp>
    </p:spTree>
    <p:extLst>
      <p:ext uri="{BB962C8B-B14F-4D97-AF65-F5344CB8AC3E}">
        <p14:creationId xmlns:p14="http://schemas.microsoft.com/office/powerpoint/2010/main" val="31059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A144C-12C7-E910-4FAD-9E7E10DA4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55B8B-3C12-B121-1BF2-B97E8AFF4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E1D0D-0690-8019-73F2-3432DA42FF59}"/>
              </a:ext>
            </a:extLst>
          </p:cNvPr>
          <p:cNvSpPr>
            <a:spLocks noGrp="1"/>
          </p:cNvSpPr>
          <p:nvPr>
            <p:ph type="body" idx="1"/>
          </p:nvPr>
        </p:nvSpPr>
        <p:spPr/>
        <p:txBody>
          <a:bodyPr/>
          <a:lstStyle/>
          <a:p>
            <a:r>
              <a:rPr lang="en-US" dirty="0"/>
              <a:t>In this exercise, we as a team will look at the 5 commitments included in the Promise document. (There is a little more detail around each of these commitments on the Promise document to help identify specific areas of potential improvement or areas we can co-produce together.)</a:t>
            </a:r>
          </a:p>
          <a:p>
            <a:endParaRPr lang="en-US" dirty="0"/>
          </a:p>
          <a:p>
            <a:r>
              <a:rPr lang="en-US" dirty="0"/>
              <a:t>Remember these commitments are not just about how your own team works together (teamwork).  They should include the way we work with other professionals across the system (partnership and collaboration), and also how we share power with those who receive the support we are responsible for providing (co-production).  Our responsibility can be for frontline practice, design and commissioning of services, strategic leadership or as an accountable elected member. </a:t>
            </a:r>
            <a:r>
              <a:rPr lang="en-US" b="1" dirty="0"/>
              <a:t>See the Co-production toolkit for further support to identify your actions </a:t>
            </a:r>
          </a:p>
          <a:p>
            <a:endParaRPr lang="en-US" dirty="0"/>
          </a:p>
          <a:p>
            <a:r>
              <a:rPr lang="en-US" dirty="0"/>
              <a:t>Embedding these commitments is about culture change, improved practice and better ways of working.  </a:t>
            </a:r>
          </a:p>
          <a:p>
            <a:endParaRPr lang="en-US" dirty="0"/>
          </a:p>
          <a:p>
            <a:r>
              <a:rPr lang="en-US" dirty="0"/>
              <a:t>Co-production is a gold standard and therefore can seem daunting and impossible to achieve.  Aiming for co-production as an aspiration will help your team make positive progress up the </a:t>
            </a:r>
            <a:r>
              <a:rPr lang="en-US" b="0" dirty="0"/>
              <a:t>Engagement Ladder </a:t>
            </a:r>
            <a:r>
              <a:rPr lang="en-US" b="1" dirty="0">
                <a:highlight>
                  <a:srgbClr val="FFFF00"/>
                </a:highlight>
              </a:rPr>
              <a:t>(see toolkit page 5 and 6)  </a:t>
            </a:r>
            <a:r>
              <a:rPr lang="en-US" dirty="0"/>
              <a:t>and webinar for more information), and it is worth remembering, failing (if it brings learning) is still an outcome.  </a:t>
            </a:r>
          </a:p>
          <a:p>
            <a:endParaRPr lang="en-US" dirty="0"/>
          </a:p>
          <a:p>
            <a:r>
              <a:rPr lang="en-US" dirty="0"/>
              <a:t>In other words, if we aim for the stars and reach the moon, that is better than aiming for the moon and not getting out of orbit.</a:t>
            </a:r>
            <a:endParaRPr lang="en-GB" dirty="0"/>
          </a:p>
        </p:txBody>
      </p:sp>
      <p:sp>
        <p:nvSpPr>
          <p:cNvPr id="4" name="Slide Number Placeholder 3">
            <a:extLst>
              <a:ext uri="{FF2B5EF4-FFF2-40B4-BE49-F238E27FC236}">
                <a16:creationId xmlns:a16="http://schemas.microsoft.com/office/drawing/2014/main" id="{77CC0E40-B05D-1D4D-329E-12548FC35D8C}"/>
              </a:ext>
            </a:extLst>
          </p:cNvPr>
          <p:cNvSpPr>
            <a:spLocks noGrp="1"/>
          </p:cNvSpPr>
          <p:nvPr>
            <p:ph type="sldNum" sz="quarter" idx="5"/>
          </p:nvPr>
        </p:nvSpPr>
        <p:spPr/>
        <p:txBody>
          <a:bodyPr/>
          <a:lstStyle/>
          <a:p>
            <a:fld id="{EB13B4BF-367E-4E2D-A580-5578E3E2059A}" type="slidenum">
              <a:rPr lang="en-GB" smtClean="0"/>
              <a:t>5</a:t>
            </a:fld>
            <a:endParaRPr lang="en-GB"/>
          </a:p>
        </p:txBody>
      </p:sp>
    </p:spTree>
    <p:extLst>
      <p:ext uri="{BB962C8B-B14F-4D97-AF65-F5344CB8AC3E}">
        <p14:creationId xmlns:p14="http://schemas.microsoft.com/office/powerpoint/2010/main" val="233061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F66EE-76EC-24F0-2C5B-BDBBCAEBC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94D8D-DD50-D4AE-3768-6BD19E8BF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F98D7-CC71-F222-3952-2E128753F426}"/>
              </a:ext>
            </a:extLst>
          </p:cNvPr>
          <p:cNvSpPr>
            <a:spLocks noGrp="1"/>
          </p:cNvSpPr>
          <p:nvPr>
            <p:ph type="body" idx="1"/>
          </p:nvPr>
        </p:nvSpPr>
        <p:spPr/>
        <p:txBody>
          <a:bodyPr/>
          <a:lstStyle/>
          <a:p>
            <a:r>
              <a:rPr lang="en-US" dirty="0"/>
              <a:t>What is available that can help us as a team embed your pledged actions?  What is already there to help us as a team? What assets or strengths (policies, practices, ways of working, etc.) can we build from?</a:t>
            </a:r>
          </a:p>
          <a:p>
            <a:endParaRPr lang="en-US" dirty="0"/>
          </a:p>
          <a:p>
            <a:endParaRPr lang="en-US" dirty="0"/>
          </a:p>
          <a:p>
            <a:r>
              <a:rPr lang="en-US" dirty="0"/>
              <a:t>What are the barriers?  These might be ways of working, policies and practices, resources, timescales, </a:t>
            </a:r>
          </a:p>
          <a:p>
            <a:r>
              <a:rPr lang="en-US" b="1" dirty="0"/>
              <a:t>See page 9 of the toolkit for support </a:t>
            </a:r>
            <a:endParaRPr lang="en-GB" b="1" dirty="0"/>
          </a:p>
        </p:txBody>
      </p:sp>
      <p:sp>
        <p:nvSpPr>
          <p:cNvPr id="4" name="Slide Number Placeholder 3">
            <a:extLst>
              <a:ext uri="{FF2B5EF4-FFF2-40B4-BE49-F238E27FC236}">
                <a16:creationId xmlns:a16="http://schemas.microsoft.com/office/drawing/2014/main" id="{0609B2CA-F52F-245A-EDB3-AF3A07F749D5}"/>
              </a:ext>
            </a:extLst>
          </p:cNvPr>
          <p:cNvSpPr>
            <a:spLocks noGrp="1"/>
          </p:cNvSpPr>
          <p:nvPr>
            <p:ph type="sldNum" sz="quarter" idx="5"/>
          </p:nvPr>
        </p:nvSpPr>
        <p:spPr/>
        <p:txBody>
          <a:bodyPr/>
          <a:lstStyle/>
          <a:p>
            <a:fld id="{EB13B4BF-367E-4E2D-A580-5578E3E2059A}" type="slidenum">
              <a:rPr lang="en-GB" smtClean="0"/>
              <a:t>6</a:t>
            </a:fld>
            <a:endParaRPr lang="en-GB"/>
          </a:p>
        </p:txBody>
      </p:sp>
    </p:spTree>
    <p:extLst>
      <p:ext uri="{BB962C8B-B14F-4D97-AF65-F5344CB8AC3E}">
        <p14:creationId xmlns:p14="http://schemas.microsoft.com/office/powerpoint/2010/main" val="87682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3E608-21D5-C28E-0132-7A13C90A8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0085A-9885-7E63-4174-8BDFCA46E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800EF-150C-4F33-D551-22935BE5AB67}"/>
              </a:ext>
            </a:extLst>
          </p:cNvPr>
          <p:cNvSpPr>
            <a:spLocks noGrp="1"/>
          </p:cNvSpPr>
          <p:nvPr>
            <p:ph type="body" idx="1"/>
          </p:nvPr>
        </p:nvSpPr>
        <p:spPr/>
        <p:txBody>
          <a:bodyPr/>
          <a:lstStyle/>
          <a:p>
            <a:r>
              <a:rPr lang="en-US" dirty="0"/>
              <a:t>The slide deck is intended to help you and your team to explore co-production as a way of working, to grow in your understanding of co-production, to be aware of the available tools that could help and begin to understand how it could help to improve your working practice and outcomes for those you are responsible for providing support for.</a:t>
            </a:r>
          </a:p>
          <a:p>
            <a:endParaRPr lang="en-US" dirty="0"/>
          </a:p>
          <a:p>
            <a:r>
              <a:rPr lang="en-US" dirty="0"/>
              <a:t>If you have any follow up questions, please do contact Phil and he will do his best to help with responses.</a:t>
            </a:r>
          </a:p>
          <a:p>
            <a:r>
              <a:rPr lang="en-US" dirty="0"/>
              <a:t>If you would like to suggest improvements or additions to these slides, contact Phil via the email address on the slide above.</a:t>
            </a:r>
          </a:p>
          <a:p>
            <a:r>
              <a:rPr lang="en-US" dirty="0"/>
              <a:t>Equally, if your team found this approach useful, and would like to share what you are going to do differently moving forwards, we would love to hear about that too.</a:t>
            </a:r>
          </a:p>
        </p:txBody>
      </p:sp>
      <p:sp>
        <p:nvSpPr>
          <p:cNvPr id="4" name="Slide Number Placeholder 3">
            <a:extLst>
              <a:ext uri="{FF2B5EF4-FFF2-40B4-BE49-F238E27FC236}">
                <a16:creationId xmlns:a16="http://schemas.microsoft.com/office/drawing/2014/main" id="{9D2F212E-C985-84FC-711B-1A1D9F5A6678}"/>
              </a:ext>
            </a:extLst>
          </p:cNvPr>
          <p:cNvSpPr>
            <a:spLocks noGrp="1"/>
          </p:cNvSpPr>
          <p:nvPr>
            <p:ph type="sldNum" sz="quarter" idx="5"/>
          </p:nvPr>
        </p:nvSpPr>
        <p:spPr/>
        <p:txBody>
          <a:bodyPr/>
          <a:lstStyle/>
          <a:p>
            <a:fld id="{EB13B4BF-367E-4E2D-A580-5578E3E2059A}" type="slidenum">
              <a:rPr lang="en-GB" smtClean="0"/>
              <a:t>7</a:t>
            </a:fld>
            <a:endParaRPr lang="en-GB"/>
          </a:p>
        </p:txBody>
      </p:sp>
    </p:spTree>
    <p:extLst>
      <p:ext uri="{BB962C8B-B14F-4D97-AF65-F5344CB8AC3E}">
        <p14:creationId xmlns:p14="http://schemas.microsoft.com/office/powerpoint/2010/main" val="389706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4DE1-586C-A2B3-EADA-B394B0CA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05E069-81ED-181F-D901-70EECB6F1C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0903E0-FB38-6A0F-511E-4695DE2AEF61}"/>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5" name="Footer Placeholder 4">
            <a:extLst>
              <a:ext uri="{FF2B5EF4-FFF2-40B4-BE49-F238E27FC236}">
                <a16:creationId xmlns:a16="http://schemas.microsoft.com/office/drawing/2014/main" id="{25A761C7-648D-A0DA-270B-3351DF9B7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89ADFC-1DA3-616F-9407-6C920063C7BE}"/>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233104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EF74-9940-E666-DF19-21484887AB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C5E517-8F82-55DF-1E34-2D7C089F2C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67778-100E-D853-F979-691CF7319850}"/>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5" name="Footer Placeholder 4">
            <a:extLst>
              <a:ext uri="{FF2B5EF4-FFF2-40B4-BE49-F238E27FC236}">
                <a16:creationId xmlns:a16="http://schemas.microsoft.com/office/drawing/2014/main" id="{CACD98A4-276E-C2BC-FB2C-255A11B69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508C15-70EF-C5B2-5FB7-7FAB2644F1E9}"/>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336276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F04AED-D4BF-CA4F-8DE0-72883C4FD1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3CEBE5-645D-8045-32F1-2C9EE5408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1BC29-7D15-0D2D-11D1-A9FB51A7B9E3}"/>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5" name="Footer Placeholder 4">
            <a:extLst>
              <a:ext uri="{FF2B5EF4-FFF2-40B4-BE49-F238E27FC236}">
                <a16:creationId xmlns:a16="http://schemas.microsoft.com/office/drawing/2014/main" id="{341EE29C-58D0-F0F7-DDE6-EBA7BFD05D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90442F-FDED-7B76-F507-063AE7FB8ED5}"/>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329194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8A3D-EE14-4C05-678C-A78A0D03D9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E5421B-7EBD-F831-8E6B-4C2420E35C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715D51-BB9B-87DC-6225-D8B648EAA2EA}"/>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5" name="Footer Placeholder 4">
            <a:extLst>
              <a:ext uri="{FF2B5EF4-FFF2-40B4-BE49-F238E27FC236}">
                <a16:creationId xmlns:a16="http://schemas.microsoft.com/office/drawing/2014/main" id="{57D924E1-83A7-4E18-FA77-695302CBDA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34F6C2-CE25-48D1-46AB-59D8327FE317}"/>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26901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6E9F-5676-D8EF-39C8-5562FAA8AA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3702B0-1247-F638-3422-D7F98EF00B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845BF5-9C81-9F54-0A4C-D5084D800B9E}"/>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5" name="Footer Placeholder 4">
            <a:extLst>
              <a:ext uri="{FF2B5EF4-FFF2-40B4-BE49-F238E27FC236}">
                <a16:creationId xmlns:a16="http://schemas.microsoft.com/office/drawing/2014/main" id="{AF533B76-D41D-260A-2893-9E97098BE8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1152A-DDB5-455B-D786-48A9D876E8E4}"/>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97508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7647-32BE-1124-DAEA-973B0341D3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1CD911-9817-3FDC-B4A5-F9BEEB5A5E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6C0FC3-25CA-ACD4-2182-7796A288D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D3534E-244A-49EF-0884-F06C6960FF65}"/>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6" name="Footer Placeholder 5">
            <a:extLst>
              <a:ext uri="{FF2B5EF4-FFF2-40B4-BE49-F238E27FC236}">
                <a16:creationId xmlns:a16="http://schemas.microsoft.com/office/drawing/2014/main" id="{DB5B9F74-C176-C2CF-474B-CA3009046E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B0522A-BDE4-A1E0-35D8-0F4E88FF1B95}"/>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372843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80A1-F3AE-8104-39C3-3A79E10646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79B1E4-FAE1-2BC5-A698-006D96AA1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9F3BD-F97B-443D-4C66-CBF41BCDCB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B5347E-ABB1-3690-D15B-026494B30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EAB0E3-F513-7F62-C5B1-CC0579D60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17F8C3-8B8A-5E98-EDE5-B87146F7EF07}"/>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8" name="Footer Placeholder 7">
            <a:extLst>
              <a:ext uri="{FF2B5EF4-FFF2-40B4-BE49-F238E27FC236}">
                <a16:creationId xmlns:a16="http://schemas.microsoft.com/office/drawing/2014/main" id="{03148583-D9AB-3443-8874-3E3C1096F1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AD2D19-2439-5B7B-698D-E3837E5F798C}"/>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178795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143C-FA4E-658C-2F19-A23CEC259A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2303D3-087F-8D83-4E29-45C347536681}"/>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4" name="Footer Placeholder 3">
            <a:extLst>
              <a:ext uri="{FF2B5EF4-FFF2-40B4-BE49-F238E27FC236}">
                <a16:creationId xmlns:a16="http://schemas.microsoft.com/office/drawing/2014/main" id="{2F80D9B4-4A61-0EEE-D5E9-13B27EDA65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3A47E5-7777-0614-C727-389BC8663DDB}"/>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409408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901FB-7C96-380F-746A-5F2AB8806287}"/>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3" name="Footer Placeholder 2">
            <a:extLst>
              <a:ext uri="{FF2B5EF4-FFF2-40B4-BE49-F238E27FC236}">
                <a16:creationId xmlns:a16="http://schemas.microsoft.com/office/drawing/2014/main" id="{79EBEB06-C269-E71F-B634-0E980E434B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1DE4F5-F617-4D7E-8001-77ACB3D1EFF1}"/>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66352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089A-7FF1-3098-D465-8764C77AD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A5B383-2083-46BF-875F-5D02C4657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A42321-47D7-F4E9-1AAA-524D90E74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6A699-5792-5A0A-2D15-3B050805AC78}"/>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6" name="Footer Placeholder 5">
            <a:extLst>
              <a:ext uri="{FF2B5EF4-FFF2-40B4-BE49-F238E27FC236}">
                <a16:creationId xmlns:a16="http://schemas.microsoft.com/office/drawing/2014/main" id="{18464A44-53F1-8896-6DAD-084A6877F1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A8A037-CCDC-4CCC-AFFD-F8006300DB66}"/>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180798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83AD-25B7-1CA5-E0C8-9CD35D33E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A1D99A-C51C-EDDC-A2B9-A6F879B4E5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9C1265-8FBF-FEDA-D0F3-B0AF45AFA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D596B-365B-5344-A7F0-13B24B704E82}"/>
              </a:ext>
            </a:extLst>
          </p:cNvPr>
          <p:cNvSpPr>
            <a:spLocks noGrp="1"/>
          </p:cNvSpPr>
          <p:nvPr>
            <p:ph type="dt" sz="half" idx="10"/>
          </p:nvPr>
        </p:nvSpPr>
        <p:spPr/>
        <p:txBody>
          <a:bodyPr/>
          <a:lstStyle/>
          <a:p>
            <a:fld id="{1CF6E4BC-BC61-4C07-BD1B-F3350696F0B6}" type="datetimeFigureOut">
              <a:rPr lang="en-GB" smtClean="0"/>
              <a:t>06/05/2025</a:t>
            </a:fld>
            <a:endParaRPr lang="en-GB"/>
          </a:p>
        </p:txBody>
      </p:sp>
      <p:sp>
        <p:nvSpPr>
          <p:cNvPr id="6" name="Footer Placeholder 5">
            <a:extLst>
              <a:ext uri="{FF2B5EF4-FFF2-40B4-BE49-F238E27FC236}">
                <a16:creationId xmlns:a16="http://schemas.microsoft.com/office/drawing/2014/main" id="{440546DF-B2F9-3E7D-E347-A5D9EB8238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61CB84-6F4F-AD01-8704-0DBFD2F083A9}"/>
              </a:ext>
            </a:extLst>
          </p:cNvPr>
          <p:cNvSpPr>
            <a:spLocks noGrp="1"/>
          </p:cNvSpPr>
          <p:nvPr>
            <p:ph type="sldNum" sz="quarter" idx="12"/>
          </p:nvPr>
        </p:nvSpPr>
        <p:spPr/>
        <p:txBody>
          <a:bodyPr/>
          <a:lstStyle/>
          <a:p>
            <a:fld id="{AC68116C-8D42-4A2B-82CF-A083013D7F4C}" type="slidenum">
              <a:rPr lang="en-GB" smtClean="0"/>
              <a:t>‹#›</a:t>
            </a:fld>
            <a:endParaRPr lang="en-GB"/>
          </a:p>
        </p:txBody>
      </p:sp>
    </p:spTree>
    <p:extLst>
      <p:ext uri="{BB962C8B-B14F-4D97-AF65-F5344CB8AC3E}">
        <p14:creationId xmlns:p14="http://schemas.microsoft.com/office/powerpoint/2010/main" val="314950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896D5-48D6-785A-CC7F-C5D882A4F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7F9AA4-0243-6020-40E4-8E1955738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B8EC9C-24C0-48A5-023A-10C5B3A24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F6E4BC-BC61-4C07-BD1B-F3350696F0B6}" type="datetimeFigureOut">
              <a:rPr lang="en-GB" smtClean="0"/>
              <a:t>06/05/2025</a:t>
            </a:fld>
            <a:endParaRPr lang="en-GB"/>
          </a:p>
        </p:txBody>
      </p:sp>
      <p:sp>
        <p:nvSpPr>
          <p:cNvPr id="5" name="Footer Placeholder 4">
            <a:extLst>
              <a:ext uri="{FF2B5EF4-FFF2-40B4-BE49-F238E27FC236}">
                <a16:creationId xmlns:a16="http://schemas.microsoft.com/office/drawing/2014/main" id="{EA1C3EF7-FB0F-D816-A423-875484BB8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A17DC6C-EACA-7BFA-432A-8838ABF93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68116C-8D42-4A2B-82CF-A083013D7F4C}" type="slidenum">
              <a:rPr lang="en-GB" smtClean="0"/>
              <a:t>‹#›</a:t>
            </a:fld>
            <a:endParaRPr lang="en-GB"/>
          </a:p>
        </p:txBody>
      </p:sp>
    </p:spTree>
    <p:extLst>
      <p:ext uri="{BB962C8B-B14F-4D97-AF65-F5344CB8AC3E}">
        <p14:creationId xmlns:p14="http://schemas.microsoft.com/office/powerpoint/2010/main" val="271602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1_851B5C7D.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3vc8SCK5wg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hyperlink" Target="mailto:phil@staffscvys.org.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EEEBE-5541-4D8D-04FF-DE8966854FC0}"/>
              </a:ext>
            </a:extLst>
          </p:cNvPr>
          <p:cNvSpPr>
            <a:spLocks noGrp="1"/>
          </p:cNvSpPr>
          <p:nvPr>
            <p:ph type="ctrTitle"/>
          </p:nvPr>
        </p:nvSpPr>
        <p:spPr>
          <a:xfrm>
            <a:off x="6194716" y="739978"/>
            <a:ext cx="5334930" cy="3490828"/>
          </a:xfrm>
        </p:spPr>
        <p:txBody>
          <a:bodyPr>
            <a:normAutofit/>
          </a:bodyPr>
          <a:lstStyle/>
          <a:p>
            <a:r>
              <a:rPr lang="en-US" sz="5400" dirty="0"/>
              <a:t>An introduction to co-production in Staffordshire</a:t>
            </a:r>
            <a:endParaRPr lang="en-GB" sz="5400" dirty="0"/>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ircular logo with a circular design and people around it&#10;&#10;Description automatically generated">
            <a:extLst>
              <a:ext uri="{FF2B5EF4-FFF2-40B4-BE49-F238E27FC236}">
                <a16:creationId xmlns:a16="http://schemas.microsoft.com/office/drawing/2014/main" id="{6F577547-CEE9-4AE6-205F-E6E788050C83}"/>
              </a:ext>
            </a:extLst>
          </p:cNvPr>
          <p:cNvPicPr>
            <a:picLocks noChangeAspect="1"/>
          </p:cNvPicPr>
          <p:nvPr/>
        </p:nvPicPr>
        <p:blipFill>
          <a:blip r:embed="rId3">
            <a:extLst>
              <a:ext uri="{28A0092B-C50C-407E-A947-70E740481C1C}">
                <a14:useLocalDpi xmlns:a14="http://schemas.microsoft.com/office/drawing/2010/main" val="0"/>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7666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26ACC-7996-EDF3-F7A4-0C0A5F79C5B2}"/>
              </a:ext>
            </a:extLst>
          </p:cNvPr>
          <p:cNvSpPr>
            <a:spLocks noGrp="1"/>
          </p:cNvSpPr>
          <p:nvPr>
            <p:ph type="title"/>
          </p:nvPr>
        </p:nvSpPr>
        <p:spPr>
          <a:xfrm>
            <a:off x="841248" y="256032"/>
            <a:ext cx="10506456" cy="1014984"/>
          </a:xfrm>
        </p:spPr>
        <p:txBody>
          <a:bodyPr anchor="b">
            <a:normAutofit/>
          </a:bodyPr>
          <a:lstStyle/>
          <a:p>
            <a:r>
              <a:rPr lang="en-US" dirty="0"/>
              <a:t>The journey so far</a:t>
            </a:r>
            <a:endParaRPr lang="en-GB"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5732BB7-BBB2-6510-3738-3C0B5FB835BE}"/>
              </a:ext>
            </a:extLst>
          </p:cNvPr>
          <p:cNvGraphicFramePr>
            <a:graphicFrameLocks noGrp="1"/>
          </p:cNvGraphicFramePr>
          <p:nvPr>
            <p:ph idx="1"/>
            <p:extLst>
              <p:ext uri="{D42A27DB-BD31-4B8C-83A1-F6EECF244321}">
                <p14:modId xmlns:p14="http://schemas.microsoft.com/office/powerpoint/2010/main" val="367602455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circular logo with a circular design and people around it&#10;&#10;Description automatically generated">
            <a:extLst>
              <a:ext uri="{FF2B5EF4-FFF2-40B4-BE49-F238E27FC236}">
                <a16:creationId xmlns:a16="http://schemas.microsoft.com/office/drawing/2014/main" id="{BC748D5F-0FA3-B8BC-C67D-2A74B1738641}"/>
              </a:ext>
            </a:extLst>
          </p:cNvPr>
          <p:cNvPicPr>
            <a:picLocks noChangeAspect="1"/>
          </p:cNvPicPr>
          <p:nvPr/>
        </p:nvPicPr>
        <p:blipFill>
          <a:blip r:embed="rId9">
            <a:extLst>
              <a:ext uri="{28A0092B-C50C-407E-A947-70E740481C1C}">
                <a14:useLocalDpi xmlns:a14="http://schemas.microsoft.com/office/drawing/2010/main" val="0"/>
              </a:ext>
            </a:extLst>
          </a:blip>
          <a:srcRect r="3" b="3"/>
          <a:stretch/>
        </p:blipFill>
        <p:spPr>
          <a:xfrm>
            <a:off x="9737217" y="115408"/>
            <a:ext cx="1483233" cy="1483233"/>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233162877"/>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A12BF-07FB-8CBD-450F-E0B900798BBD}"/>
              </a:ext>
            </a:extLst>
          </p:cNvPr>
          <p:cNvSpPr>
            <a:spLocks noGrp="1"/>
          </p:cNvSpPr>
          <p:nvPr>
            <p:ph type="title"/>
          </p:nvPr>
        </p:nvSpPr>
        <p:spPr>
          <a:xfrm>
            <a:off x="717422" y="1967267"/>
            <a:ext cx="3069712" cy="2490434"/>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The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Co-production Promise</a:t>
            </a:r>
          </a:p>
        </p:txBody>
      </p:sp>
      <p:pic>
        <p:nvPicPr>
          <p:cNvPr id="5" name="Content Placeholder 4" descr="A poster with text and images&#10;&#10;Description automatically generated">
            <a:extLst>
              <a:ext uri="{FF2B5EF4-FFF2-40B4-BE49-F238E27FC236}">
                <a16:creationId xmlns:a16="http://schemas.microsoft.com/office/drawing/2014/main" id="{C8AC0A9F-29A2-8C56-504E-03505EC192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0927" y="649930"/>
            <a:ext cx="7520927" cy="5283451"/>
          </a:xfrm>
          <a:prstGeom prst="rect">
            <a:avLst/>
          </a:prstGeom>
        </p:spPr>
      </p:pic>
      <p:sp>
        <p:nvSpPr>
          <p:cNvPr id="6" name="TextBox 5">
            <a:extLst>
              <a:ext uri="{FF2B5EF4-FFF2-40B4-BE49-F238E27FC236}">
                <a16:creationId xmlns:a16="http://schemas.microsoft.com/office/drawing/2014/main" id="{EB6DC711-8DEA-AC46-FB62-CEE6172DEFF4}"/>
              </a:ext>
            </a:extLst>
          </p:cNvPr>
          <p:cNvSpPr txBox="1"/>
          <p:nvPr/>
        </p:nvSpPr>
        <p:spPr>
          <a:xfrm>
            <a:off x="717422" y="5125593"/>
            <a:ext cx="3069712" cy="584775"/>
          </a:xfrm>
          <a:prstGeom prst="rect">
            <a:avLst/>
          </a:prstGeom>
          <a:noFill/>
        </p:spPr>
        <p:txBody>
          <a:bodyPr wrap="square" rtlCol="0">
            <a:spAutoFit/>
          </a:bodyPr>
          <a:lstStyle/>
          <a:p>
            <a:r>
              <a:rPr lang="en-US" sz="1600" dirty="0"/>
              <a:t>Watch this short video that introduces the </a:t>
            </a:r>
            <a:r>
              <a:rPr lang="en-US" sz="1600" dirty="0">
                <a:hlinkClick r:id="rId4"/>
              </a:rPr>
              <a:t>Promise</a:t>
            </a:r>
            <a:r>
              <a:rPr lang="en-US" sz="1600" dirty="0"/>
              <a:t> -</a:t>
            </a:r>
            <a:endParaRPr lang="en-GB" sz="1600" dirty="0"/>
          </a:p>
        </p:txBody>
      </p:sp>
    </p:spTree>
    <p:extLst>
      <p:ext uri="{BB962C8B-B14F-4D97-AF65-F5344CB8AC3E}">
        <p14:creationId xmlns:p14="http://schemas.microsoft.com/office/powerpoint/2010/main" val="17837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E15D45-4B5B-0588-5276-464E4CB49B8C}"/>
              </a:ext>
            </a:extLst>
          </p:cNvPr>
          <p:cNvSpPr>
            <a:spLocks noGrp="1"/>
          </p:cNvSpPr>
          <p:nvPr>
            <p:ph type="title"/>
          </p:nvPr>
        </p:nvSpPr>
        <p:spPr>
          <a:xfrm>
            <a:off x="838200" y="1195697"/>
            <a:ext cx="3200400" cy="2576203"/>
          </a:xfrm>
        </p:spPr>
        <p:txBody>
          <a:bodyPr>
            <a:normAutofit/>
          </a:bodyPr>
          <a:lstStyle/>
          <a:p>
            <a:r>
              <a:rPr lang="en-US" dirty="0">
                <a:solidFill>
                  <a:schemeClr val="bg1"/>
                </a:solidFill>
              </a:rPr>
              <a:t>More information and tools</a:t>
            </a:r>
            <a:endParaRPr lang="en-GB" dirty="0">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006A701F-433F-A89A-D201-8827D1A7901B}"/>
              </a:ext>
            </a:extLst>
          </p:cNvPr>
          <p:cNvGraphicFramePr>
            <a:graphicFrameLocks noGrp="1"/>
          </p:cNvGraphicFramePr>
          <p:nvPr>
            <p:ph idx="1"/>
            <p:extLst>
              <p:ext uri="{D42A27DB-BD31-4B8C-83A1-F6EECF244321}">
                <p14:modId xmlns:p14="http://schemas.microsoft.com/office/powerpoint/2010/main" val="2030196422"/>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ircular logo with a circular design and people around it&#10;&#10;Description automatically generated">
            <a:extLst>
              <a:ext uri="{FF2B5EF4-FFF2-40B4-BE49-F238E27FC236}">
                <a16:creationId xmlns:a16="http://schemas.microsoft.com/office/drawing/2014/main" id="{3A33AA20-82DC-EA39-578A-747E04DCFFFB}"/>
              </a:ext>
            </a:extLst>
          </p:cNvPr>
          <p:cNvPicPr>
            <a:picLocks noChangeAspect="1"/>
          </p:cNvPicPr>
          <p:nvPr/>
        </p:nvPicPr>
        <p:blipFill>
          <a:blip r:embed="rId8">
            <a:extLst>
              <a:ext uri="{28A0092B-C50C-407E-A947-70E740481C1C}">
                <a14:useLocalDpi xmlns:a14="http://schemas.microsoft.com/office/drawing/2010/main" val="0"/>
              </a:ext>
            </a:extLst>
          </a:blip>
          <a:srcRect r="3" b="3"/>
          <a:stretch/>
        </p:blipFill>
        <p:spPr>
          <a:xfrm>
            <a:off x="1249440" y="3833038"/>
            <a:ext cx="2638264" cy="2638264"/>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51260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536F8-67A8-ECA4-0CD7-879B559DA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4C421-D6E3-A965-AC18-79B23BC96EAC}"/>
              </a:ext>
            </a:extLst>
          </p:cNvPr>
          <p:cNvSpPr>
            <a:spLocks noGrp="1"/>
          </p:cNvSpPr>
          <p:nvPr>
            <p:ph type="title"/>
          </p:nvPr>
        </p:nvSpPr>
        <p:spPr>
          <a:xfrm>
            <a:off x="0" y="-106655"/>
            <a:ext cx="10515600" cy="1189355"/>
          </a:xfrm>
        </p:spPr>
        <p:txBody>
          <a:bodyPr/>
          <a:lstStyle/>
          <a:p>
            <a:r>
              <a:rPr lang="en-US" dirty="0"/>
              <a:t>Committing to co-production</a:t>
            </a:r>
            <a:endParaRPr lang="en-GB" dirty="0"/>
          </a:p>
        </p:txBody>
      </p:sp>
      <p:graphicFrame>
        <p:nvGraphicFramePr>
          <p:cNvPr id="3" name="Diagram 2">
            <a:extLst>
              <a:ext uri="{FF2B5EF4-FFF2-40B4-BE49-F238E27FC236}">
                <a16:creationId xmlns:a16="http://schemas.microsoft.com/office/drawing/2014/main" id="{912DFB09-5F1C-6F5E-9849-74E535C45CC0}"/>
              </a:ext>
            </a:extLst>
          </p:cNvPr>
          <p:cNvGraphicFramePr/>
          <p:nvPr>
            <p:extLst>
              <p:ext uri="{D42A27DB-BD31-4B8C-83A1-F6EECF244321}">
                <p14:modId xmlns:p14="http://schemas.microsoft.com/office/powerpoint/2010/main" val="633860493"/>
              </p:ext>
            </p:extLst>
          </p:nvPr>
        </p:nvGraphicFramePr>
        <p:xfrm>
          <a:off x="0" y="1082700"/>
          <a:ext cx="12192000" cy="5743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circular logo with a circular design and people around it&#10;&#10;Description automatically generated">
            <a:extLst>
              <a:ext uri="{FF2B5EF4-FFF2-40B4-BE49-F238E27FC236}">
                <a16:creationId xmlns:a16="http://schemas.microsoft.com/office/drawing/2014/main" id="{05062A5C-8B57-A471-ABFE-DF1A098A333D}"/>
              </a:ext>
            </a:extLst>
          </p:cNvPr>
          <p:cNvPicPr>
            <a:picLocks noChangeAspect="1"/>
          </p:cNvPicPr>
          <p:nvPr/>
        </p:nvPicPr>
        <p:blipFill>
          <a:blip r:embed="rId8">
            <a:extLst>
              <a:ext uri="{28A0092B-C50C-407E-A947-70E740481C1C}">
                <a14:useLocalDpi xmlns:a14="http://schemas.microsoft.com/office/drawing/2010/main" val="0"/>
              </a:ext>
            </a:extLst>
          </a:blip>
          <a:srcRect r="3" b="3"/>
          <a:stretch/>
        </p:blipFill>
        <p:spPr>
          <a:xfrm>
            <a:off x="10515600" y="31534"/>
            <a:ext cx="1483233" cy="1483233"/>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83479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96B11F-81FF-E03A-4C26-57F111F8269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198CA58-A446-6DFE-D147-82339E2A1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24414B-D189-A02E-5EB8-079B9BA7EC8B}"/>
              </a:ext>
            </a:extLst>
          </p:cNvPr>
          <p:cNvSpPr>
            <a:spLocks noGrp="1"/>
          </p:cNvSpPr>
          <p:nvPr>
            <p:ph type="title"/>
          </p:nvPr>
        </p:nvSpPr>
        <p:spPr>
          <a:xfrm>
            <a:off x="838200" y="1078173"/>
            <a:ext cx="2899189" cy="4698159"/>
          </a:xfrm>
        </p:spPr>
        <p:txBody>
          <a:bodyPr anchor="t">
            <a:normAutofit/>
          </a:bodyPr>
          <a:lstStyle/>
          <a:p>
            <a:r>
              <a:rPr lang="en-US" sz="4000" dirty="0">
                <a:solidFill>
                  <a:srgbClr val="FFFFFF"/>
                </a:solidFill>
              </a:rPr>
              <a:t>What are the potential enablers / barriers for our pledges?</a:t>
            </a:r>
            <a:endParaRPr lang="en-GB" sz="4000" dirty="0">
              <a:solidFill>
                <a:srgbClr val="FFFFFF"/>
              </a:solidFill>
            </a:endParaRPr>
          </a:p>
        </p:txBody>
      </p:sp>
      <p:cxnSp>
        <p:nvCxnSpPr>
          <p:cNvPr id="12" name="Straight Connector 11">
            <a:extLst>
              <a:ext uri="{FF2B5EF4-FFF2-40B4-BE49-F238E27FC236}">
                <a16:creationId xmlns:a16="http://schemas.microsoft.com/office/drawing/2014/main" id="{9C6C0469-1D8F-AD14-1346-75B9F18C4D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ircular logo with a circular design and people around it&#10;&#10;Description automatically generated">
            <a:extLst>
              <a:ext uri="{FF2B5EF4-FFF2-40B4-BE49-F238E27FC236}">
                <a16:creationId xmlns:a16="http://schemas.microsoft.com/office/drawing/2014/main" id="{F98166AD-1322-CEC3-1C73-24A870830188}"/>
              </a:ext>
            </a:extLst>
          </p:cNvPr>
          <p:cNvPicPr>
            <a:picLocks noChangeAspect="1"/>
          </p:cNvPicPr>
          <p:nvPr/>
        </p:nvPicPr>
        <p:blipFill>
          <a:blip r:embed="rId3">
            <a:extLst>
              <a:ext uri="{28A0092B-C50C-407E-A947-70E740481C1C}">
                <a14:useLocalDpi xmlns:a14="http://schemas.microsoft.com/office/drawing/2010/main" val="0"/>
              </a:ext>
            </a:extLst>
          </a:blip>
          <a:srcRect r="3" b="3"/>
          <a:stretch/>
        </p:blipFill>
        <p:spPr>
          <a:xfrm>
            <a:off x="710393" y="3955867"/>
            <a:ext cx="2638264" cy="2638264"/>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graphicFrame>
        <p:nvGraphicFramePr>
          <p:cNvPr id="3" name="Diagram 2">
            <a:extLst>
              <a:ext uri="{FF2B5EF4-FFF2-40B4-BE49-F238E27FC236}">
                <a16:creationId xmlns:a16="http://schemas.microsoft.com/office/drawing/2014/main" id="{44BC8E77-8504-8996-FE56-C7D459C61E04}"/>
              </a:ext>
            </a:extLst>
          </p:cNvPr>
          <p:cNvGraphicFramePr/>
          <p:nvPr>
            <p:extLst>
              <p:ext uri="{D42A27DB-BD31-4B8C-83A1-F6EECF244321}">
                <p14:modId xmlns:p14="http://schemas.microsoft.com/office/powerpoint/2010/main" val="3064595641"/>
              </p:ext>
            </p:extLst>
          </p:nvPr>
        </p:nvGraphicFramePr>
        <p:xfrm>
          <a:off x="4186857" y="0"/>
          <a:ext cx="7839239" cy="6701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873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81E80-B818-80E0-3ED8-0597ABF20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033C6-0962-6FBD-927B-6600639DF2E3}"/>
              </a:ext>
            </a:extLst>
          </p:cNvPr>
          <p:cNvSpPr>
            <a:spLocks noGrp="1"/>
          </p:cNvSpPr>
          <p:nvPr>
            <p:ph type="ctrTitle"/>
          </p:nvPr>
        </p:nvSpPr>
        <p:spPr>
          <a:xfrm>
            <a:off x="6194716" y="327546"/>
            <a:ext cx="5334930" cy="6059606"/>
          </a:xfrm>
        </p:spPr>
        <p:txBody>
          <a:bodyPr>
            <a:normAutofit fontScale="90000"/>
          </a:bodyPr>
          <a:lstStyle/>
          <a:p>
            <a:r>
              <a:rPr lang="en-US" sz="4000" dirty="0"/>
              <a:t>Thanks for using this workforce development tool.</a:t>
            </a:r>
            <a:br>
              <a:rPr lang="en-US" sz="4000" dirty="0"/>
            </a:br>
            <a:br>
              <a:rPr lang="en-US" sz="4000" dirty="0"/>
            </a:br>
            <a:r>
              <a:rPr lang="en-US" sz="4000" dirty="0"/>
              <a:t>Do let us know how you got on and any suggested improvements or additions.</a:t>
            </a:r>
            <a:br>
              <a:rPr lang="en-US" sz="4000" dirty="0"/>
            </a:br>
            <a:br>
              <a:rPr lang="en-US" sz="4000" dirty="0"/>
            </a:br>
            <a:r>
              <a:rPr lang="en-US" sz="4000" dirty="0"/>
              <a:t>Contact Phil Pusey – </a:t>
            </a:r>
            <a:r>
              <a:rPr lang="en-US" sz="4000" dirty="0">
                <a:hlinkClick r:id="rId3"/>
              </a:rPr>
              <a:t>phil@staffscvys.org.uk</a:t>
            </a:r>
            <a:r>
              <a:rPr lang="en-US" sz="4000" dirty="0"/>
              <a:t> </a:t>
            </a:r>
            <a:br>
              <a:rPr lang="en-US" sz="4000" dirty="0"/>
            </a:br>
            <a:endParaRPr lang="en-GB" sz="4000" dirty="0"/>
          </a:p>
        </p:txBody>
      </p:sp>
      <p:pic>
        <p:nvPicPr>
          <p:cNvPr id="5" name="Picture 4" descr="A circular logo with a circular design and people around it&#10;&#10;Description automatically generated">
            <a:extLst>
              <a:ext uri="{FF2B5EF4-FFF2-40B4-BE49-F238E27FC236}">
                <a16:creationId xmlns:a16="http://schemas.microsoft.com/office/drawing/2014/main" id="{5D4BC153-941B-75D3-BEBD-2BEB043FE8D7}"/>
              </a:ext>
            </a:extLst>
          </p:cNvPr>
          <p:cNvPicPr>
            <a:picLocks noChangeAspect="1"/>
          </p:cNvPicPr>
          <p:nvPr/>
        </p:nvPicPr>
        <p:blipFill>
          <a:blip r:embed="rId4">
            <a:extLst>
              <a:ext uri="{28A0092B-C50C-407E-A947-70E740481C1C}">
                <a14:useLocalDpi xmlns:a14="http://schemas.microsoft.com/office/drawing/2010/main" val="0"/>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4222632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66a3f9-0d15-4af8-a275-f9dc3dec6ae8" xsi:nil="true"/>
    <lcf76f155ced4ddcb4097134ff3c332f xmlns="836ffb05-0621-43ff-9d3b-1a5af1c991e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387EBCFE32164393959978B387548B" ma:contentTypeVersion="13" ma:contentTypeDescription="Create a new document." ma:contentTypeScope="" ma:versionID="41db8ae41973393b480d202922cc7ca1">
  <xsd:schema xmlns:xsd="http://www.w3.org/2001/XMLSchema" xmlns:xs="http://www.w3.org/2001/XMLSchema" xmlns:p="http://schemas.microsoft.com/office/2006/metadata/properties" xmlns:ns2="836ffb05-0621-43ff-9d3b-1a5af1c991ea" xmlns:ns3="5b66a3f9-0d15-4af8-a275-f9dc3dec6ae8" targetNamespace="http://schemas.microsoft.com/office/2006/metadata/properties" ma:root="true" ma:fieldsID="c690ee01bc08aa9bd06691fc0130bb32" ns2:_="" ns3:_="">
    <xsd:import namespace="836ffb05-0621-43ff-9d3b-1a5af1c991ea"/>
    <xsd:import namespace="5b66a3f9-0d15-4af8-a275-f9dc3dec6a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ffb05-0621-43ff-9d3b-1a5af1c991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058a2e-01e9-42b3-89e4-9ec62ad9973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66a3f9-0d15-4af8-a275-f9dc3dec6ae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f83ebdb-c213-491b-a130-8f7a6df46f2f}" ma:internalName="TaxCatchAll" ma:showField="CatchAllData" ma:web="5b66a3f9-0d15-4af8-a275-f9dc3dec6a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755C-B6C0-4451-A2EC-7EC1B6F48534}">
  <ds:schemaRefs>
    <ds:schemaRef ds:uri="http://schemas.microsoft.com/office/2006/metadata/properties"/>
    <ds:schemaRef ds:uri="http://schemas.microsoft.com/office/infopath/2007/PartnerControls"/>
    <ds:schemaRef ds:uri="5b66a3f9-0d15-4af8-a275-f9dc3dec6ae8"/>
    <ds:schemaRef ds:uri="836ffb05-0621-43ff-9d3b-1a5af1c991ea"/>
  </ds:schemaRefs>
</ds:datastoreItem>
</file>

<file path=customXml/itemProps2.xml><?xml version="1.0" encoding="utf-8"?>
<ds:datastoreItem xmlns:ds="http://schemas.openxmlformats.org/officeDocument/2006/customXml" ds:itemID="{1E29F5B6-E1A3-4FDB-BA39-04D16498B69B}">
  <ds:schemaRefs>
    <ds:schemaRef ds:uri="http://schemas.microsoft.com/sharepoint/v3/contenttype/forms"/>
  </ds:schemaRefs>
</ds:datastoreItem>
</file>

<file path=customXml/itemProps3.xml><?xml version="1.0" encoding="utf-8"?>
<ds:datastoreItem xmlns:ds="http://schemas.openxmlformats.org/officeDocument/2006/customXml" ds:itemID="{C93C8EA5-5EAA-4251-A8AE-BB24EBBD8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ffb05-0621-43ff-9d3b-1a5af1c991ea"/>
    <ds:schemaRef ds:uri="5b66a3f9-0d15-4af8-a275-f9dc3dec6a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1354</Words>
  <Application>Microsoft Office PowerPoint</Application>
  <PresentationFormat>Widescreen</PresentationFormat>
  <Paragraphs>84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Verdana</vt:lpstr>
      <vt:lpstr>Office Theme</vt:lpstr>
      <vt:lpstr>An introduction to co-production in Staffordshire</vt:lpstr>
      <vt:lpstr>The journey so far</vt:lpstr>
      <vt:lpstr>The  Co-production Promise</vt:lpstr>
      <vt:lpstr>More information and tools</vt:lpstr>
      <vt:lpstr>Committing to co-production</vt:lpstr>
      <vt:lpstr>What are the potential enablers / barriers for our pledges?</vt:lpstr>
      <vt:lpstr>Thanks for using this workforce development tool.  Do let us know how you got on and any suggested improvements or additions.  Contact Phil Pusey – phil@staffscvys.org.uk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Pusey</dc:creator>
  <cp:lastModifiedBy>Phil Pusey</cp:lastModifiedBy>
  <cp:revision>1</cp:revision>
  <dcterms:created xsi:type="dcterms:W3CDTF">2025-01-23T10:46:20Z</dcterms:created>
  <dcterms:modified xsi:type="dcterms:W3CDTF">2025-05-06T09:36:36Z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0x01010079387EBCFE32164393959978B387548B</vt:lpwstr>
  </property>
  <property fmtid="{D5CDD505-2E9C-101B-9397-08002B2CF9AE}" pid="3" name="MediaServiceImageTags">
    <vt:lpwstr/>
  </property>
</Properties>
</file>